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7" r:id="rId1"/>
  </p:sldMasterIdLst>
  <p:notesMasterIdLst>
    <p:notesMasterId r:id="rId18"/>
  </p:notesMasterIdLst>
  <p:handoutMasterIdLst>
    <p:handoutMasterId r:id="rId19"/>
  </p:handoutMasterIdLst>
  <p:sldIdLst>
    <p:sldId id="453" r:id="rId2"/>
    <p:sldId id="456" r:id="rId3"/>
    <p:sldId id="487" r:id="rId4"/>
    <p:sldId id="469" r:id="rId5"/>
    <p:sldId id="470" r:id="rId6"/>
    <p:sldId id="471" r:id="rId7"/>
    <p:sldId id="473" r:id="rId8"/>
    <p:sldId id="475" r:id="rId9"/>
    <p:sldId id="484" r:id="rId10"/>
    <p:sldId id="486" r:id="rId11"/>
    <p:sldId id="477" r:id="rId12"/>
    <p:sldId id="479" r:id="rId13"/>
    <p:sldId id="480" r:id="rId14"/>
    <p:sldId id="481" r:id="rId15"/>
    <p:sldId id="482" r:id="rId16"/>
    <p:sldId id="483" r:id="rId17"/>
  </p:sldIdLst>
  <p:sldSz cx="9144000" cy="6858000" type="screen4x3"/>
  <p:notesSz cx="6858000" cy="9144000"/>
  <p:defaultTextStyle>
    <a:defPPr>
      <a:defRPr lang="da-DK"/>
    </a:defPPr>
    <a:lvl1pPr algn="l" rtl="0" fontAlgn="base">
      <a:spcBef>
        <a:spcPct val="0"/>
      </a:spcBef>
      <a:spcAft>
        <a:spcPct val="0"/>
      </a:spcAft>
      <a:defRPr b="1" kern="1200">
        <a:solidFill>
          <a:schemeClr val="tx1"/>
        </a:solidFill>
        <a:latin typeface="Calibri" pitchFamily="34" charset="0"/>
        <a:ea typeface="+mn-ea"/>
        <a:cs typeface="Arial" charset="0"/>
      </a:defRPr>
    </a:lvl1pPr>
    <a:lvl2pPr marL="457200" algn="l" rtl="0" fontAlgn="base">
      <a:spcBef>
        <a:spcPct val="0"/>
      </a:spcBef>
      <a:spcAft>
        <a:spcPct val="0"/>
      </a:spcAft>
      <a:defRPr b="1" kern="1200">
        <a:solidFill>
          <a:schemeClr val="tx1"/>
        </a:solidFill>
        <a:latin typeface="Calibri" pitchFamily="34" charset="0"/>
        <a:ea typeface="+mn-ea"/>
        <a:cs typeface="Arial" charset="0"/>
      </a:defRPr>
    </a:lvl2pPr>
    <a:lvl3pPr marL="914400" algn="l" rtl="0" fontAlgn="base">
      <a:spcBef>
        <a:spcPct val="0"/>
      </a:spcBef>
      <a:spcAft>
        <a:spcPct val="0"/>
      </a:spcAft>
      <a:defRPr b="1" kern="1200">
        <a:solidFill>
          <a:schemeClr val="tx1"/>
        </a:solidFill>
        <a:latin typeface="Calibri" pitchFamily="34" charset="0"/>
        <a:ea typeface="+mn-ea"/>
        <a:cs typeface="Arial" charset="0"/>
      </a:defRPr>
    </a:lvl3pPr>
    <a:lvl4pPr marL="1371600" algn="l" rtl="0" fontAlgn="base">
      <a:spcBef>
        <a:spcPct val="0"/>
      </a:spcBef>
      <a:spcAft>
        <a:spcPct val="0"/>
      </a:spcAft>
      <a:defRPr b="1" kern="1200">
        <a:solidFill>
          <a:schemeClr val="tx1"/>
        </a:solidFill>
        <a:latin typeface="Calibri" pitchFamily="34" charset="0"/>
        <a:ea typeface="+mn-ea"/>
        <a:cs typeface="Arial" charset="0"/>
      </a:defRPr>
    </a:lvl4pPr>
    <a:lvl5pPr marL="1828800" algn="l" rtl="0" fontAlgn="base">
      <a:spcBef>
        <a:spcPct val="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33CC33"/>
    <a:srgbClr val="CF035C"/>
    <a:srgbClr val="8CCCD9"/>
    <a:srgbClr val="CC9900"/>
    <a:srgbClr val="8F3473"/>
    <a:srgbClr val="D4BF12"/>
    <a:srgbClr val="CC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60" autoAdjust="0"/>
    <p:restoredTop sz="94764" autoAdjust="0"/>
  </p:normalViewPr>
  <p:slideViewPr>
    <p:cSldViewPr>
      <p:cViewPr>
        <p:scale>
          <a:sx n="60" d="100"/>
          <a:sy n="60" d="100"/>
        </p:scale>
        <p:origin x="-25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04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da-DK"/>
          </a:p>
        </p:txBody>
      </p:sp>
      <p:sp>
        <p:nvSpPr>
          <p:cNvPr id="102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fld id="{88DB892D-C111-42A4-8E12-600E9E0B1825}" type="datetime1">
              <a:rPr lang="en-GB"/>
              <a:pPr>
                <a:defRPr/>
              </a:pPr>
              <a:t>28/11/2019</a:t>
            </a:fld>
            <a:endParaRPr lang="da-DK"/>
          </a:p>
        </p:txBody>
      </p:sp>
      <p:sp>
        <p:nvSpPr>
          <p:cNvPr id="102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da-DK"/>
          </a:p>
        </p:txBody>
      </p:sp>
      <p:sp>
        <p:nvSpPr>
          <p:cNvPr id="102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1AB9016C-0A16-4D6A-A7F0-CDDD47434424}" type="slidenum">
              <a:rPr lang="da-DK"/>
              <a:pPr>
                <a:defRPr/>
              </a:pPr>
              <a:t>‹#›</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da-DK"/>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fld id="{63E8EC78-2730-4F13-B758-D6EF134D9B19}" type="datetime1">
              <a:rPr lang="en-GB"/>
              <a:pPr>
                <a:defRPr/>
              </a:pPr>
              <a:t>28/11/2019</a:t>
            </a:fld>
            <a:endParaRPr lang="da-DK"/>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noProof="0" smtClean="0"/>
              <a:t>Click to edit Master text styles</a:t>
            </a:r>
          </a:p>
          <a:p>
            <a:pPr lvl="1"/>
            <a:r>
              <a:rPr lang="da-DK" noProof="0" smtClean="0"/>
              <a:t>Second level</a:t>
            </a:r>
          </a:p>
          <a:p>
            <a:pPr lvl="2"/>
            <a:r>
              <a:rPr lang="da-DK" noProof="0" smtClean="0"/>
              <a:t>Third level</a:t>
            </a:r>
          </a:p>
          <a:p>
            <a:pPr lvl="3"/>
            <a:r>
              <a:rPr lang="da-DK" noProof="0" smtClean="0"/>
              <a:t>Fourth level</a:t>
            </a:r>
          </a:p>
          <a:p>
            <a:pPr lvl="4"/>
            <a:r>
              <a:rPr lang="da-DK"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da-DK"/>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CBFA18B9-11F8-43D3-87EB-D7621B9BF3BA}" type="slidenum">
              <a:rPr lang="da-DK"/>
              <a:pPr>
                <a:defRPr/>
              </a:pPr>
              <a:t>‹#›</a:t>
            </a:fld>
            <a:endParaRPr lang="da-DK"/>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F1742969-F889-4C57-9717-378F32E39563}" type="datetime1">
              <a:rPr lang="en-GB"/>
              <a:pPr>
                <a:defRPr/>
              </a:pPr>
              <a:t>28/11/2019</a:t>
            </a:fld>
            <a:endParaRPr lang="da-DK"/>
          </a:p>
        </p:txBody>
      </p:sp>
      <p:sp>
        <p:nvSpPr>
          <p:cNvPr id="5" name="Footer Placeholder 18"/>
          <p:cNvSpPr>
            <a:spLocks noGrp="1"/>
          </p:cNvSpPr>
          <p:nvPr>
            <p:ph type="ftr" sz="quarter" idx="11"/>
          </p:nvPr>
        </p:nvSpPr>
        <p:spPr/>
        <p:txBody>
          <a:bodyPr/>
          <a:lstStyle>
            <a:lvl1pPr>
              <a:defRPr/>
            </a:lvl1pPr>
          </a:lstStyle>
          <a:p>
            <a:pPr>
              <a:defRPr/>
            </a:pPr>
            <a:r>
              <a:rPr lang="da-DK"/>
              <a:t>PRESENTATION OF NIRAS</a:t>
            </a:r>
          </a:p>
        </p:txBody>
      </p:sp>
      <p:sp>
        <p:nvSpPr>
          <p:cNvPr id="6" name="Slide Number Placeholder 26"/>
          <p:cNvSpPr>
            <a:spLocks noGrp="1"/>
          </p:cNvSpPr>
          <p:nvPr>
            <p:ph type="sldNum" sz="quarter" idx="12"/>
          </p:nvPr>
        </p:nvSpPr>
        <p:spPr/>
        <p:txBody>
          <a:bodyPr/>
          <a:lstStyle>
            <a:lvl1pPr>
              <a:defRPr/>
            </a:lvl1pPr>
          </a:lstStyle>
          <a:p>
            <a:pPr>
              <a:defRPr/>
            </a:pPr>
            <a:fld id="{81AAFF94-4194-40FC-B465-C27D82E2C3F6}" type="slidenum">
              <a:rPr lang="da-DK"/>
              <a:pPr>
                <a:defRPr/>
              </a:pPr>
              <a:t>‹#›</a:t>
            </a:fld>
            <a:endParaRPr lang="da-DK"/>
          </a:p>
        </p:txBody>
      </p:sp>
    </p:spTree>
  </p:cSld>
  <p:clrMapOvr>
    <a:overrideClrMapping bg1="dk1" tx1="lt1" bg2="dk2" tx2="lt2" accent1="accent1" accent2="accent2" accent3="accent3" accent4="accent4" accent5="accent5" accent6="accent6" hlink="hlink" folHlink="folHlink"/>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F21F6B6-C832-4C36-B624-BE1354E1E2B7}" type="datetime1">
              <a:rPr lang="en-GB"/>
              <a:pPr>
                <a:defRPr/>
              </a:pPr>
              <a:t>28/11/2019</a:t>
            </a:fld>
            <a:endParaRPr lang="da-DK"/>
          </a:p>
        </p:txBody>
      </p:sp>
      <p:sp>
        <p:nvSpPr>
          <p:cNvPr id="5"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6" name="Slide Number Placeholder 17"/>
          <p:cNvSpPr>
            <a:spLocks noGrp="1"/>
          </p:cNvSpPr>
          <p:nvPr>
            <p:ph type="sldNum" sz="quarter" idx="12"/>
          </p:nvPr>
        </p:nvSpPr>
        <p:spPr/>
        <p:txBody>
          <a:bodyPr/>
          <a:lstStyle>
            <a:lvl1pPr>
              <a:defRPr/>
            </a:lvl1pPr>
          </a:lstStyle>
          <a:p>
            <a:pPr>
              <a:defRPr/>
            </a:pPr>
            <a:fld id="{89CAE5DF-A33A-4264-8A1F-EB4787BFCC9F}" type="slidenum">
              <a:rPr lang="da-DK"/>
              <a:pPr>
                <a:defRPr/>
              </a:pPr>
              <a:t>‹#›</a:t>
            </a:fld>
            <a:endParaRPr lang="da-DK"/>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691A807-57E6-4D4F-9E69-2F7A3A2F413C}" type="datetime1">
              <a:rPr lang="en-GB"/>
              <a:pPr>
                <a:defRPr/>
              </a:pPr>
              <a:t>28/11/2019</a:t>
            </a:fld>
            <a:endParaRPr lang="da-DK"/>
          </a:p>
        </p:txBody>
      </p:sp>
      <p:sp>
        <p:nvSpPr>
          <p:cNvPr id="5"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6" name="Slide Number Placeholder 17"/>
          <p:cNvSpPr>
            <a:spLocks noGrp="1"/>
          </p:cNvSpPr>
          <p:nvPr>
            <p:ph type="sldNum" sz="quarter" idx="12"/>
          </p:nvPr>
        </p:nvSpPr>
        <p:spPr/>
        <p:txBody>
          <a:bodyPr/>
          <a:lstStyle>
            <a:lvl1pPr>
              <a:defRPr/>
            </a:lvl1pPr>
          </a:lstStyle>
          <a:p>
            <a:pPr>
              <a:defRPr/>
            </a:pPr>
            <a:fld id="{0F16766E-918D-4E0D-AC6B-5FFE8577980E}" type="slidenum">
              <a:rPr lang="da-DK"/>
              <a:pPr>
                <a:defRPr/>
              </a:pPr>
              <a:t>‹#›</a:t>
            </a:fld>
            <a:endParaRPr lang="da-DK"/>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F694246-A4CC-43DA-8559-47EE42B4659F}" type="datetime1">
              <a:rPr lang="en-GB"/>
              <a:pPr>
                <a:defRPr/>
              </a:pPr>
              <a:t>28/11/2019</a:t>
            </a:fld>
            <a:endParaRPr lang="da-DK"/>
          </a:p>
        </p:txBody>
      </p:sp>
      <p:sp>
        <p:nvSpPr>
          <p:cNvPr id="5"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6" name="Slide Number Placeholder 17"/>
          <p:cNvSpPr>
            <a:spLocks noGrp="1"/>
          </p:cNvSpPr>
          <p:nvPr>
            <p:ph type="sldNum" sz="quarter" idx="12"/>
          </p:nvPr>
        </p:nvSpPr>
        <p:spPr/>
        <p:txBody>
          <a:bodyPr/>
          <a:lstStyle>
            <a:lvl1pPr>
              <a:defRPr/>
            </a:lvl1pPr>
          </a:lstStyle>
          <a:p>
            <a:pPr>
              <a:defRPr/>
            </a:pPr>
            <a:fld id="{CDEAD7AB-1C68-4D6A-94A5-39B22EE93943}" type="slidenum">
              <a:rPr lang="da-DK"/>
              <a:pPr>
                <a:defRPr/>
              </a:pPr>
              <a:t>‹#›</a:t>
            </a:fld>
            <a:endParaRPr lang="da-DK"/>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56A2CD-BA7C-40E4-86BA-5AC916821CA2}" type="datetime1">
              <a:rPr lang="en-GB"/>
              <a:pPr>
                <a:defRPr/>
              </a:pPr>
              <a:t>28/11/2019</a:t>
            </a:fld>
            <a:endParaRPr lang="da-DK"/>
          </a:p>
        </p:txBody>
      </p:sp>
      <p:sp>
        <p:nvSpPr>
          <p:cNvPr id="5" name="Footer Placeholder 4"/>
          <p:cNvSpPr>
            <a:spLocks noGrp="1"/>
          </p:cNvSpPr>
          <p:nvPr>
            <p:ph type="ftr" sz="quarter" idx="11"/>
          </p:nvPr>
        </p:nvSpPr>
        <p:spPr/>
        <p:txBody>
          <a:bodyPr/>
          <a:lstStyle>
            <a:lvl1pPr>
              <a:defRPr/>
            </a:lvl1pPr>
          </a:lstStyle>
          <a:p>
            <a:pPr>
              <a:defRPr/>
            </a:pPr>
            <a:r>
              <a:rPr lang="da-DK"/>
              <a:t>PRESENTATION OF NIRAS</a:t>
            </a:r>
          </a:p>
        </p:txBody>
      </p:sp>
      <p:sp>
        <p:nvSpPr>
          <p:cNvPr id="6" name="Slide Number Placeholder 5"/>
          <p:cNvSpPr>
            <a:spLocks noGrp="1"/>
          </p:cNvSpPr>
          <p:nvPr>
            <p:ph type="sldNum" sz="quarter" idx="12"/>
          </p:nvPr>
        </p:nvSpPr>
        <p:spPr/>
        <p:txBody>
          <a:bodyPr/>
          <a:lstStyle>
            <a:lvl1pPr>
              <a:defRPr/>
            </a:lvl1pPr>
          </a:lstStyle>
          <a:p>
            <a:pPr>
              <a:defRPr/>
            </a:pPr>
            <a:fld id="{75C490C6-AF6E-4936-9043-C97457F0F65A}" type="slidenum">
              <a:rPr lang="da-DK"/>
              <a:pPr>
                <a:defRPr/>
              </a:pPr>
              <a:t>‹#›</a:t>
            </a:fld>
            <a:endParaRPr lang="da-DK"/>
          </a:p>
        </p:txBody>
      </p:sp>
    </p:spTree>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72D39F1-74E8-44C4-996E-4ED45138BFD0}" type="datetime1">
              <a:rPr lang="en-GB"/>
              <a:pPr>
                <a:defRPr/>
              </a:pPr>
              <a:t>28/11/2019</a:t>
            </a:fld>
            <a:endParaRPr lang="da-DK"/>
          </a:p>
        </p:txBody>
      </p:sp>
      <p:sp>
        <p:nvSpPr>
          <p:cNvPr id="6"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7" name="Slide Number Placeholder 17"/>
          <p:cNvSpPr>
            <a:spLocks noGrp="1"/>
          </p:cNvSpPr>
          <p:nvPr>
            <p:ph type="sldNum" sz="quarter" idx="12"/>
          </p:nvPr>
        </p:nvSpPr>
        <p:spPr/>
        <p:txBody>
          <a:bodyPr/>
          <a:lstStyle>
            <a:lvl1pPr>
              <a:defRPr/>
            </a:lvl1pPr>
          </a:lstStyle>
          <a:p>
            <a:pPr>
              <a:defRPr/>
            </a:pPr>
            <a:fld id="{DA04A58D-9780-48A2-8883-A619328AA5E7}" type="slidenum">
              <a:rPr lang="da-DK"/>
              <a:pPr>
                <a:defRPr/>
              </a:pPr>
              <a:t>‹#›</a:t>
            </a:fld>
            <a:endParaRPr lang="da-DK"/>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87F8EFA-5EDC-4778-B52C-A95B4B0D2822}" type="datetime1">
              <a:rPr lang="en-GB"/>
              <a:pPr>
                <a:defRPr/>
              </a:pPr>
              <a:t>28/11/2019</a:t>
            </a:fld>
            <a:endParaRPr lang="da-DK"/>
          </a:p>
        </p:txBody>
      </p:sp>
      <p:sp>
        <p:nvSpPr>
          <p:cNvPr id="8"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9" name="Slide Number Placeholder 17"/>
          <p:cNvSpPr>
            <a:spLocks noGrp="1"/>
          </p:cNvSpPr>
          <p:nvPr>
            <p:ph type="sldNum" sz="quarter" idx="12"/>
          </p:nvPr>
        </p:nvSpPr>
        <p:spPr/>
        <p:txBody>
          <a:bodyPr/>
          <a:lstStyle>
            <a:lvl1pPr>
              <a:defRPr/>
            </a:lvl1pPr>
          </a:lstStyle>
          <a:p>
            <a:pPr>
              <a:defRPr/>
            </a:pPr>
            <a:fld id="{33FB3055-777E-4C16-9E45-F706AE010C6F}" type="slidenum">
              <a:rPr lang="da-DK"/>
              <a:pPr>
                <a:defRPr/>
              </a:pPr>
              <a:t>‹#›</a:t>
            </a:fld>
            <a:endParaRPr lang="da-DK"/>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891835F5-1664-47D6-81FE-87B2F16CBAB5}" type="datetime1">
              <a:rPr lang="en-GB"/>
              <a:pPr>
                <a:defRPr/>
              </a:pPr>
              <a:t>28/11/2019</a:t>
            </a:fld>
            <a:endParaRPr lang="da-DK"/>
          </a:p>
        </p:txBody>
      </p:sp>
      <p:sp>
        <p:nvSpPr>
          <p:cNvPr id="4"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5" name="Slide Number Placeholder 17"/>
          <p:cNvSpPr>
            <a:spLocks noGrp="1"/>
          </p:cNvSpPr>
          <p:nvPr>
            <p:ph type="sldNum" sz="quarter" idx="12"/>
          </p:nvPr>
        </p:nvSpPr>
        <p:spPr/>
        <p:txBody>
          <a:bodyPr/>
          <a:lstStyle>
            <a:lvl1pPr>
              <a:defRPr/>
            </a:lvl1pPr>
          </a:lstStyle>
          <a:p>
            <a:pPr>
              <a:defRPr/>
            </a:pPr>
            <a:fld id="{3292820A-6C48-46A6-9A75-06238E0A10E0}" type="slidenum">
              <a:rPr lang="da-DK"/>
              <a:pPr>
                <a:defRPr/>
              </a:pPr>
              <a:t>‹#›</a:t>
            </a:fld>
            <a:endParaRPr lang="da-DK"/>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E09F889-2863-49F9-A8C1-8067E499768E}" type="datetime1">
              <a:rPr lang="en-GB"/>
              <a:pPr>
                <a:defRPr/>
              </a:pPr>
              <a:t>28/11/2019</a:t>
            </a:fld>
            <a:endParaRPr lang="da-DK"/>
          </a:p>
        </p:txBody>
      </p:sp>
      <p:sp>
        <p:nvSpPr>
          <p:cNvPr id="3"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4" name="Slide Number Placeholder 17"/>
          <p:cNvSpPr>
            <a:spLocks noGrp="1"/>
          </p:cNvSpPr>
          <p:nvPr>
            <p:ph type="sldNum" sz="quarter" idx="12"/>
          </p:nvPr>
        </p:nvSpPr>
        <p:spPr/>
        <p:txBody>
          <a:bodyPr/>
          <a:lstStyle>
            <a:lvl1pPr>
              <a:defRPr/>
            </a:lvl1pPr>
          </a:lstStyle>
          <a:p>
            <a:pPr>
              <a:defRPr/>
            </a:pPr>
            <a:fld id="{47DBD765-3E75-4351-A550-54A16C934AB1}" type="slidenum">
              <a:rPr lang="da-DK"/>
              <a:pPr>
                <a:defRPr/>
              </a:pPr>
              <a:t>‹#›</a:t>
            </a:fld>
            <a:endParaRPr lang="da-DK"/>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8440B19-3DDF-4F18-AB88-3742B4148712}" type="datetime1">
              <a:rPr lang="en-GB"/>
              <a:pPr>
                <a:defRPr/>
              </a:pPr>
              <a:t>28/11/2019</a:t>
            </a:fld>
            <a:endParaRPr lang="da-DK"/>
          </a:p>
        </p:txBody>
      </p:sp>
      <p:sp>
        <p:nvSpPr>
          <p:cNvPr id="6" name="Footer Placeholder 21"/>
          <p:cNvSpPr>
            <a:spLocks noGrp="1"/>
          </p:cNvSpPr>
          <p:nvPr>
            <p:ph type="ftr" sz="quarter" idx="11"/>
          </p:nvPr>
        </p:nvSpPr>
        <p:spPr/>
        <p:txBody>
          <a:bodyPr/>
          <a:lstStyle>
            <a:lvl1pPr>
              <a:defRPr/>
            </a:lvl1pPr>
          </a:lstStyle>
          <a:p>
            <a:pPr>
              <a:defRPr/>
            </a:pPr>
            <a:r>
              <a:rPr lang="da-DK"/>
              <a:t>PRESENTATION OF NIRAS</a:t>
            </a:r>
          </a:p>
        </p:txBody>
      </p:sp>
      <p:sp>
        <p:nvSpPr>
          <p:cNvPr id="7" name="Slide Number Placeholder 17"/>
          <p:cNvSpPr>
            <a:spLocks noGrp="1"/>
          </p:cNvSpPr>
          <p:nvPr>
            <p:ph type="sldNum" sz="quarter" idx="12"/>
          </p:nvPr>
        </p:nvSpPr>
        <p:spPr/>
        <p:txBody>
          <a:bodyPr/>
          <a:lstStyle>
            <a:lvl1pPr>
              <a:defRPr/>
            </a:lvl1pPr>
          </a:lstStyle>
          <a:p>
            <a:pPr>
              <a:defRPr/>
            </a:pPr>
            <a:fld id="{131A863B-345E-4ABA-B9F0-4F9CF888605B}" type="slidenum">
              <a:rPr lang="da-DK"/>
              <a:pPr>
                <a:defRPr/>
              </a:pPr>
              <a:t>‹#›</a:t>
            </a:fld>
            <a:endParaRPr lang="da-DK"/>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07BDC46-B929-4AA7-9DA8-4BD64C8D7AFB}" type="datetime1">
              <a:rPr lang="en-GB"/>
              <a:pPr>
                <a:defRPr/>
              </a:pPr>
              <a:t>28/11/2019</a:t>
            </a:fld>
            <a:endParaRPr lang="da-DK"/>
          </a:p>
        </p:txBody>
      </p:sp>
      <p:sp>
        <p:nvSpPr>
          <p:cNvPr id="10" name="Footer Placeholder 5"/>
          <p:cNvSpPr>
            <a:spLocks noGrp="1"/>
          </p:cNvSpPr>
          <p:nvPr>
            <p:ph type="ftr" sz="quarter" idx="11"/>
          </p:nvPr>
        </p:nvSpPr>
        <p:spPr/>
        <p:txBody>
          <a:bodyPr/>
          <a:lstStyle>
            <a:lvl1pPr>
              <a:defRPr/>
            </a:lvl1pPr>
          </a:lstStyle>
          <a:p>
            <a:pPr>
              <a:defRPr/>
            </a:pPr>
            <a:r>
              <a:rPr lang="da-DK"/>
              <a:t>PRESENTATION OF NIRAS</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DFF1376B-334F-48F3-B800-CFE75C680B29}" type="slidenum">
              <a:rPr lang="da-DK"/>
              <a:pPr>
                <a:defRPr/>
              </a:pPr>
              <a:t>‹#›</a:t>
            </a:fld>
            <a:endParaRPr lang="da-DK"/>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fld id="{BB482F60-5D2F-4682-A4CB-AE00E862DB1C}" type="datetime1">
              <a:rPr lang="en-GB"/>
              <a:pPr>
                <a:defRPr/>
              </a:pPr>
              <a:t>28/11/2019</a:t>
            </a:fld>
            <a:endParaRPr lang="da-DK"/>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r>
              <a:rPr lang="da-DK"/>
              <a:t>PRESENTATION OF NIRAS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9A4D453D-E953-4CD3-AD49-1E18A1A630DD}" type="slidenum">
              <a:rPr lang="da-DK"/>
              <a:pPr>
                <a:defRPr/>
              </a:pPr>
              <a:t>‹#›</a:t>
            </a:fld>
            <a:endParaRPr lang="da-DK"/>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4438" r:id="rId1"/>
    <p:sldLayoutId id="2147484430" r:id="rId2"/>
    <p:sldLayoutId id="2147484439" r:id="rId3"/>
    <p:sldLayoutId id="2147484431" r:id="rId4"/>
    <p:sldLayoutId id="2147484432" r:id="rId5"/>
    <p:sldLayoutId id="2147484433" r:id="rId6"/>
    <p:sldLayoutId id="2147484434" r:id="rId7"/>
    <p:sldLayoutId id="2147484435" r:id="rId8"/>
    <p:sldLayoutId id="2147484440" r:id="rId9"/>
    <p:sldLayoutId id="2147484436" r:id="rId10"/>
    <p:sldLayoutId id="2147484437" r:id="rId11"/>
  </p:sldLayoutIdLst>
  <p:transition spd="slow">
    <p:split orient="vert"/>
  </p:transition>
  <p:timing>
    <p:tnLst>
      <p:par>
        <p:cTn id="1" dur="indefinite" restart="never" nodeType="tmRoot"/>
      </p:par>
    </p:tnLst>
  </p:timing>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28600" y="765175"/>
            <a:ext cx="8558213" cy="5438775"/>
          </a:xfrm>
          <a:prstGeom prst="rect">
            <a:avLst/>
          </a:prstGeom>
          <a:solidFill>
            <a:schemeClr val="tx1"/>
          </a:solidFill>
          <a:ln w="28575" cmpd="thickThin">
            <a:solidFill>
              <a:schemeClr val="tx1"/>
            </a:solidFill>
            <a:miter lim="800000"/>
            <a:headEnd/>
            <a:tailEnd/>
          </a:ln>
        </p:spPr>
        <p:txBody>
          <a:bodyPr>
            <a:spAutoFit/>
          </a:bodyPr>
          <a:lstStyle/>
          <a:p>
            <a:pPr marL="228600" indent="-228600" algn="ctr">
              <a:lnSpc>
                <a:spcPct val="115000"/>
              </a:lnSpc>
              <a:spcAft>
                <a:spcPts val="600"/>
              </a:spcAft>
              <a:tabLst>
                <a:tab pos="742950" algn="l"/>
              </a:tabLst>
            </a:pPr>
            <a:endParaRPr lang="en-GB" sz="3600">
              <a:solidFill>
                <a:schemeClr val="bg1"/>
              </a:solidFill>
            </a:endParaRPr>
          </a:p>
          <a:p>
            <a:pPr marL="228600" indent="-228600" algn="ctr">
              <a:lnSpc>
                <a:spcPct val="115000"/>
              </a:lnSpc>
              <a:spcAft>
                <a:spcPts val="600"/>
              </a:spcAft>
              <a:tabLst>
                <a:tab pos="742950" algn="l"/>
              </a:tabLst>
            </a:pPr>
            <a:r>
              <a:rPr lang="en-US" sz="3600">
                <a:solidFill>
                  <a:schemeClr val="bg1"/>
                </a:solidFill>
              </a:rPr>
              <a:t>MTAZAMO WA JAMII JUU YA TAALUMA YA MIPANGO MIJI NA MCHANGO WAKE KATIKA UJENZI WA TAIFA –</a:t>
            </a:r>
            <a:endParaRPr lang="en-US" sz="3600" i="1">
              <a:solidFill>
                <a:schemeClr val="bg1"/>
              </a:solidFill>
            </a:endParaRPr>
          </a:p>
          <a:p>
            <a:pPr marL="228600" indent="-228600" algn="ctr">
              <a:lnSpc>
                <a:spcPct val="115000"/>
              </a:lnSpc>
              <a:spcAft>
                <a:spcPts val="600"/>
              </a:spcAft>
              <a:tabLst>
                <a:tab pos="742950" algn="l"/>
              </a:tabLst>
            </a:pPr>
            <a:r>
              <a:rPr lang="en-US" sz="3600" i="1">
                <a:solidFill>
                  <a:srgbClr val="33CC33"/>
                </a:solidFill>
                <a:latin typeface="Book Antiqua" pitchFamily="18" charset="0"/>
              </a:rPr>
              <a:t>Je, Ipo Nafasi ya Kujihuisha?</a:t>
            </a:r>
            <a:endParaRPr lang="en-GB" sz="3600" i="1">
              <a:solidFill>
                <a:srgbClr val="33CC33"/>
              </a:solidFill>
              <a:latin typeface="Book Antiqua" pitchFamily="18" charset="0"/>
            </a:endParaRPr>
          </a:p>
          <a:p>
            <a:pPr marL="228600" indent="-228600">
              <a:lnSpc>
                <a:spcPct val="115000"/>
              </a:lnSpc>
              <a:spcAft>
                <a:spcPts val="600"/>
              </a:spcAft>
              <a:tabLst>
                <a:tab pos="742950" algn="l"/>
              </a:tabLst>
            </a:pPr>
            <a:endParaRPr lang="en-US" sz="2400" i="1">
              <a:solidFill>
                <a:schemeClr val="bg1"/>
              </a:solidFill>
              <a:latin typeface="Garamond" pitchFamily="18" charset="0"/>
              <a:ea typeface="Calibri" pitchFamily="34" charset="0"/>
              <a:cs typeface="Times New Roman" pitchFamily="18" charset="0"/>
            </a:endParaRPr>
          </a:p>
          <a:p>
            <a:pPr marL="228600" indent="-228600">
              <a:lnSpc>
                <a:spcPct val="115000"/>
              </a:lnSpc>
              <a:spcAft>
                <a:spcPts val="600"/>
              </a:spcAft>
              <a:tabLst>
                <a:tab pos="742950" algn="l"/>
              </a:tabLst>
            </a:pPr>
            <a:endParaRPr lang="en-US" sz="2400" i="1">
              <a:solidFill>
                <a:schemeClr val="bg1"/>
              </a:solidFill>
              <a:latin typeface="Garamond" pitchFamily="18" charset="0"/>
              <a:ea typeface="Calibri" pitchFamily="34" charset="0"/>
              <a:cs typeface="Times New Roman" pitchFamily="18" charset="0"/>
            </a:endParaRPr>
          </a:p>
          <a:p>
            <a:pPr marL="228600" indent="-228600">
              <a:lnSpc>
                <a:spcPct val="115000"/>
              </a:lnSpc>
              <a:spcAft>
                <a:spcPts val="600"/>
              </a:spcAft>
              <a:tabLst>
                <a:tab pos="742950" algn="l"/>
              </a:tabLst>
            </a:pPr>
            <a:r>
              <a:rPr lang="en-US" sz="2400" i="1">
                <a:solidFill>
                  <a:schemeClr val="bg1"/>
                </a:solidFill>
                <a:latin typeface="Garamond" pitchFamily="18" charset="0"/>
                <a:ea typeface="Calibri" pitchFamily="34" charset="0"/>
                <a:cs typeface="Times New Roman" pitchFamily="18" charset="0"/>
              </a:rPr>
              <a:t>By  TP. Goodluck Mghonu,</a:t>
            </a:r>
          </a:p>
          <a:p>
            <a:pPr marL="228600" indent="-228600">
              <a:lnSpc>
                <a:spcPct val="115000"/>
              </a:lnSpc>
              <a:spcAft>
                <a:spcPts val="600"/>
              </a:spcAft>
              <a:tabLst>
                <a:tab pos="742950" algn="l"/>
              </a:tabLst>
            </a:pPr>
            <a:r>
              <a:rPr lang="en-US" sz="2400" i="1">
                <a:solidFill>
                  <a:schemeClr val="bg1"/>
                </a:solidFill>
                <a:latin typeface="Garamond" pitchFamily="18" charset="0"/>
                <a:ea typeface="Calibri" pitchFamily="34" charset="0"/>
                <a:cs typeface="Times New Roman" pitchFamily="18" charset="0"/>
              </a:rPr>
              <a:t>		29 November 2019</a:t>
            </a: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76200" y="0"/>
            <a:ext cx="8924925" cy="425450"/>
          </a:xfrm>
          <a:prstGeom prst="rect">
            <a:avLst/>
          </a:prstGeom>
          <a:noFill/>
          <a:ln w="9525">
            <a:noFill/>
            <a:miter lim="800000"/>
            <a:headEnd/>
            <a:tailEnd/>
          </a:ln>
        </p:spPr>
        <p:txBody>
          <a:bodyPr>
            <a:spAutoFit/>
          </a:bodyPr>
          <a:lstStyle/>
          <a:p>
            <a:pPr marL="342900" indent="-342900" algn="ctr">
              <a:lnSpc>
                <a:spcPct val="115000"/>
              </a:lnSpc>
            </a:pPr>
            <a:r>
              <a:rPr lang="en-US" sz="2000">
                <a:latin typeface="Footlight MT Light" pitchFamily="18" charset="0"/>
                <a:ea typeface="Calibri" pitchFamily="34" charset="0"/>
                <a:cs typeface="Times New Roman" pitchFamily="18" charset="0"/>
              </a:rPr>
              <a:t>Matokeo ya Upimaji …</a:t>
            </a:r>
            <a:endParaRPr lang="en-US" sz="2000">
              <a:solidFill>
                <a:srgbClr val="CC3300"/>
              </a:solidFill>
              <a:ea typeface="Calibri" pitchFamily="34" charset="0"/>
              <a:cs typeface="Times New Roman" pitchFamily="18" charset="0"/>
            </a:endParaRPr>
          </a:p>
        </p:txBody>
      </p:sp>
      <p:sp>
        <p:nvSpPr>
          <p:cNvPr id="3" name="Rectangle 2"/>
          <p:cNvSpPr>
            <a:spLocks noChangeArrowheads="1"/>
          </p:cNvSpPr>
          <p:nvPr/>
        </p:nvSpPr>
        <p:spPr bwMode="auto">
          <a:xfrm>
            <a:off x="53975" y="500063"/>
            <a:ext cx="9018588" cy="5786437"/>
          </a:xfrm>
          <a:prstGeom prst="rect">
            <a:avLst/>
          </a:prstGeom>
          <a:solidFill>
            <a:schemeClr val="bg1"/>
          </a:solidFill>
          <a:ln w="28575" cmpd="thickThin">
            <a:solidFill>
              <a:srgbClr val="00B050"/>
            </a:solidFill>
            <a:miter lim="800000"/>
            <a:headEnd/>
            <a:tailEnd/>
          </a:ln>
        </p:spPr>
        <p:txBody>
          <a:bodyPr>
            <a:spAutoFit/>
          </a:bodyPr>
          <a:lstStyle/>
          <a:p>
            <a:pPr marL="228600" indent="-228600" algn="just">
              <a:lnSpc>
                <a:spcPct val="115000"/>
              </a:lnSpc>
              <a:spcAft>
                <a:spcPts val="600"/>
              </a:spcAft>
              <a:buFont typeface="Wingdings" pitchFamily="2" charset="2"/>
              <a:buChar char="v"/>
              <a:tabLst>
                <a:tab pos="742950" algn="l"/>
              </a:tabLst>
            </a:pPr>
            <a:r>
              <a:rPr lang="en-US" sz="3000" b="0">
                <a:solidFill>
                  <a:srgbClr val="FF0000"/>
                </a:solidFill>
                <a:latin typeface="Footlight MT Light" pitchFamily="18" charset="0"/>
                <a:ea typeface="Calibri" pitchFamily="34" charset="0"/>
                <a:cs typeface="Times New Roman" pitchFamily="18" charset="0"/>
              </a:rPr>
              <a:t>Kuna bwana mmoja amekwenda mbali zaidi kwa kuameanzisha “Housing scheme”  maalumu kwa mama Ntilie na Machinga na inafanya kazi! </a:t>
            </a:r>
          </a:p>
          <a:p>
            <a:pPr marL="228600" indent="-228600" algn="just">
              <a:lnSpc>
                <a:spcPct val="115000"/>
              </a:lnSpc>
              <a:spcAft>
                <a:spcPts val="600"/>
              </a:spcAft>
              <a:tabLst>
                <a:tab pos="742950" algn="l"/>
              </a:tabLst>
            </a:pPr>
            <a:r>
              <a:rPr lang="en-US" sz="3000">
                <a:latin typeface="Footlight MT Light" pitchFamily="18" charset="0"/>
                <a:ea typeface="Calibri" pitchFamily="34" charset="0"/>
                <a:cs typeface="Times New Roman" pitchFamily="18" charset="0"/>
              </a:rPr>
              <a:t>				NANI ANAPANGA MIJI YETU??</a:t>
            </a:r>
          </a:p>
          <a:p>
            <a:pPr marL="228600" indent="-228600" algn="just">
              <a:lnSpc>
                <a:spcPct val="115000"/>
              </a:lnSpc>
              <a:spcAft>
                <a:spcPts val="600"/>
              </a:spcAft>
              <a:buFont typeface="Wingdings" pitchFamily="2" charset="2"/>
              <a:buChar char="v"/>
              <a:tabLst>
                <a:tab pos="742950" algn="l"/>
              </a:tabLst>
            </a:pPr>
            <a:r>
              <a:rPr lang="en-US" sz="3000" b="0">
                <a:latin typeface="Footlight MT Light" pitchFamily="18" charset="0"/>
                <a:ea typeface="Calibri" pitchFamily="34" charset="0"/>
                <a:cs typeface="Times New Roman" pitchFamily="18" charset="0"/>
              </a:rPr>
              <a:t>Itoshe kusema kuwa, kwa sasa Madalali wamekabithiwa na jamii jukumu la kupanga miji yetu. </a:t>
            </a:r>
          </a:p>
          <a:p>
            <a:pPr marL="228600" indent="-228600" algn="just">
              <a:lnSpc>
                <a:spcPct val="115000"/>
              </a:lnSpc>
              <a:spcAft>
                <a:spcPts val="600"/>
              </a:spcAft>
              <a:tabLst>
                <a:tab pos="742950" algn="l"/>
              </a:tabLst>
            </a:pPr>
            <a:r>
              <a:rPr lang="en-US" sz="3000" b="0">
                <a:solidFill>
                  <a:srgbClr val="C00000"/>
                </a:solidFill>
                <a:latin typeface="Footlight MT Light" pitchFamily="18" charset="0"/>
                <a:ea typeface="Calibri" pitchFamily="34" charset="0"/>
                <a:cs typeface="Times New Roman" pitchFamily="18" charset="0"/>
              </a:rPr>
              <a:t>				</a:t>
            </a:r>
            <a:r>
              <a:rPr lang="en-US" sz="3000">
                <a:solidFill>
                  <a:srgbClr val="C00000"/>
                </a:solidFill>
                <a:latin typeface="Footlight MT Light" pitchFamily="18" charset="0"/>
                <a:ea typeface="Calibri" pitchFamily="34" charset="0"/>
                <a:cs typeface="Times New Roman" pitchFamily="18" charset="0"/>
              </a:rPr>
              <a:t>Huu ndio ukweli mchungu</a:t>
            </a:r>
          </a:p>
          <a:p>
            <a:pPr marL="228600" indent="-228600" algn="just">
              <a:lnSpc>
                <a:spcPct val="115000"/>
              </a:lnSpc>
              <a:spcAft>
                <a:spcPts val="600"/>
              </a:spcAft>
              <a:tabLst>
                <a:tab pos="742950" algn="l"/>
              </a:tabLst>
            </a:pPr>
            <a:endParaRPr lang="en-US" sz="3000">
              <a:solidFill>
                <a:srgbClr val="C00000"/>
              </a:solidFill>
              <a:latin typeface="Footlight MT Light" pitchFamily="18" charset="0"/>
              <a:ea typeface="Calibri" pitchFamily="34" charset="0"/>
              <a:cs typeface="Times New Roman" pitchFamily="18" charset="0"/>
            </a:endParaRPr>
          </a:p>
          <a:p>
            <a:pPr marL="228600" indent="-228600" algn="just">
              <a:lnSpc>
                <a:spcPct val="115000"/>
              </a:lnSpc>
              <a:spcAft>
                <a:spcPts val="600"/>
              </a:spcAft>
              <a:tabLst>
                <a:tab pos="742950" algn="l"/>
              </a:tabLst>
            </a:pPr>
            <a:r>
              <a:rPr lang="en-US" sz="3000" b="0">
                <a:solidFill>
                  <a:srgbClr val="C00000"/>
                </a:solidFill>
                <a:latin typeface="Footlight MT Light" pitchFamily="18" charset="0"/>
                <a:ea typeface="Calibri" pitchFamily="34" charset="0"/>
                <a:cs typeface="Times New Roman" pitchFamily="18" charset="0"/>
              </a:rPr>
              <a:t>Taswira hii inanikumbusha kisa cha madaktari dhidi ya “waganga wa kienyeji”. </a:t>
            </a:r>
            <a:endParaRPr lang="en-US" sz="3000">
              <a:latin typeface="Footlight MT Light" pitchFamily="18" charset="0"/>
              <a:ea typeface="Calibri" pitchFamily="34"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76200" y="0"/>
            <a:ext cx="8924925" cy="425450"/>
          </a:xfrm>
          <a:prstGeom prst="rect">
            <a:avLst/>
          </a:prstGeom>
          <a:noFill/>
          <a:ln w="9525">
            <a:noFill/>
            <a:miter lim="800000"/>
            <a:headEnd/>
            <a:tailEnd/>
          </a:ln>
        </p:spPr>
        <p:txBody>
          <a:bodyPr>
            <a:spAutoFit/>
          </a:bodyPr>
          <a:lstStyle/>
          <a:p>
            <a:pPr marL="342900" indent="-342900" algn="ctr">
              <a:lnSpc>
                <a:spcPct val="115000"/>
              </a:lnSpc>
            </a:pPr>
            <a:r>
              <a:rPr lang="en-US" sz="2000">
                <a:latin typeface="Footlight MT Light" pitchFamily="18" charset="0"/>
                <a:ea typeface="Calibri" pitchFamily="34" charset="0"/>
                <a:cs typeface="Times New Roman" pitchFamily="18" charset="0"/>
              </a:rPr>
              <a:t>Matokeo ya Upimaji</a:t>
            </a:r>
            <a:endParaRPr lang="en-US" sz="2000">
              <a:solidFill>
                <a:srgbClr val="CC3300"/>
              </a:solidFill>
              <a:ea typeface="Calibri" pitchFamily="34" charset="0"/>
              <a:cs typeface="Times New Roman" pitchFamily="18" charset="0"/>
            </a:endParaRPr>
          </a:p>
        </p:txBody>
      </p:sp>
      <p:sp>
        <p:nvSpPr>
          <p:cNvPr id="3" name="Rectangle 2"/>
          <p:cNvSpPr/>
          <p:nvPr/>
        </p:nvSpPr>
        <p:spPr>
          <a:xfrm>
            <a:off x="142875" y="357188"/>
            <a:ext cx="8875713" cy="5822950"/>
          </a:xfrm>
          <a:prstGeom prst="rect">
            <a:avLst/>
          </a:prstGeom>
          <a:solidFill>
            <a:schemeClr val="bg1"/>
          </a:solidFill>
          <a:ln w="28575" cmpd="thickThin">
            <a:solidFill>
              <a:srgbClr val="00B050"/>
            </a:solidFill>
          </a:ln>
        </p:spPr>
        <p:txBody>
          <a:bodyPr>
            <a:spAutoFit/>
          </a:bodyPr>
          <a:lstStyle/>
          <a:p>
            <a:pPr marL="228600" indent="-228600" algn="just">
              <a:lnSpc>
                <a:spcPct val="115000"/>
              </a:lnSpc>
              <a:spcBef>
                <a:spcPts val="0"/>
              </a:spcBef>
              <a:spcAft>
                <a:spcPts val="600"/>
              </a:spcAft>
              <a:buFont typeface="Wingdings"/>
              <a:buChar char=""/>
              <a:tabLst>
                <a:tab pos="742950" algn="l"/>
              </a:tabLst>
              <a:defRPr/>
            </a:pPr>
            <a:r>
              <a:rPr lang="en-US" sz="2500" dirty="0" err="1">
                <a:solidFill>
                  <a:srgbClr val="FF0000"/>
                </a:solidFill>
                <a:latin typeface="Footlight MT Light" pitchFamily="18" charset="0"/>
                <a:ea typeface="Calibri"/>
                <a:cs typeface="Times New Roman"/>
              </a:rPr>
              <a:t>Kipengele</a:t>
            </a:r>
            <a:r>
              <a:rPr lang="en-US" sz="2500" dirty="0">
                <a:solidFill>
                  <a:srgbClr val="FF0000"/>
                </a:solidFill>
                <a:latin typeface="Footlight MT Light" pitchFamily="18" charset="0"/>
                <a:ea typeface="Calibri"/>
                <a:cs typeface="Times New Roman"/>
              </a:rPr>
              <a:t> </a:t>
            </a:r>
            <a:r>
              <a:rPr lang="en-US" sz="2500" dirty="0">
                <a:solidFill>
                  <a:srgbClr val="C00000"/>
                </a:solidFill>
                <a:latin typeface="Footlight MT Light" pitchFamily="18" charset="0"/>
                <a:ea typeface="Calibri"/>
                <a:cs typeface="Times New Roman"/>
              </a:rPr>
              <a:t>D</a:t>
            </a:r>
            <a:r>
              <a:rPr lang="en-US" sz="2500" dirty="0">
                <a:latin typeface="Footlight MT Light" pitchFamily="18" charset="0"/>
                <a:ea typeface="Calibri"/>
                <a:cs typeface="Times New Roman"/>
              </a:rPr>
              <a:t>: </a:t>
            </a:r>
            <a:r>
              <a:rPr lang="en-US" sz="3600" dirty="0" err="1">
                <a:latin typeface="Footlight MT Light" pitchFamily="18" charset="0"/>
                <a:ea typeface="Calibri"/>
                <a:cs typeface="Times New Roman"/>
              </a:rPr>
              <a:t>Uteuzi</a:t>
            </a:r>
            <a:r>
              <a:rPr lang="en-US" sz="3600" dirty="0">
                <a:latin typeface="Footlight MT Light" pitchFamily="18" charset="0"/>
                <a:ea typeface="Calibri"/>
                <a:cs typeface="Times New Roman"/>
              </a:rPr>
              <a:t> </a:t>
            </a:r>
            <a:r>
              <a:rPr lang="en-US" sz="2500" dirty="0" err="1">
                <a:latin typeface="Footlight MT Light" pitchFamily="18" charset="0"/>
                <a:ea typeface="Calibri"/>
                <a:cs typeface="Times New Roman"/>
              </a:rPr>
              <a:t>kama</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dalili</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ya</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kuaminiwa</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kwa</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uwezo</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na</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mchango</a:t>
            </a:r>
            <a:r>
              <a:rPr lang="en-US" sz="2500" dirty="0">
                <a:latin typeface="Footlight MT Light" pitchFamily="18" charset="0"/>
                <a:ea typeface="Calibri"/>
                <a:cs typeface="Times New Roman"/>
              </a:rPr>
              <a:t> </a:t>
            </a:r>
            <a:r>
              <a:rPr lang="en-US" sz="2500" dirty="0" err="1">
                <a:latin typeface="Footlight MT Light" pitchFamily="18" charset="0"/>
                <a:ea typeface="Calibri"/>
                <a:cs typeface="Times New Roman"/>
              </a:rPr>
              <a:t>Yetu</a:t>
            </a:r>
            <a:r>
              <a:rPr lang="en-US" sz="2500" dirty="0">
                <a:latin typeface="Footlight MT Light" pitchFamily="18" charset="0"/>
                <a:ea typeface="Calibri"/>
                <a:cs typeface="Times New Roman"/>
              </a:rPr>
              <a:t>:</a:t>
            </a:r>
          </a:p>
          <a:p>
            <a:pPr marL="228600" indent="-228600" algn="just">
              <a:lnSpc>
                <a:spcPct val="115000"/>
              </a:lnSpc>
              <a:spcBef>
                <a:spcPts val="0"/>
              </a:spcBef>
              <a:spcAft>
                <a:spcPts val="600"/>
              </a:spcAft>
              <a:buFont typeface="Wingdings"/>
              <a:buChar char=""/>
              <a:tabLst>
                <a:tab pos="742950" algn="l"/>
              </a:tabLst>
              <a:defRPr/>
            </a:pPr>
            <a:r>
              <a:rPr lang="en-US" sz="2500" dirty="0" err="1">
                <a:latin typeface="Footlight MT Light" pitchFamily="18" charset="0"/>
                <a:ea typeface="Calibri"/>
                <a:cs typeface="Times New Roman"/>
              </a:rPr>
              <a:t>Nikiri</a:t>
            </a:r>
            <a:r>
              <a:rPr lang="en-US" sz="2500" dirty="0">
                <a:latin typeface="Footlight MT Light" pitchFamily="18" charset="0"/>
                <a:ea typeface="Calibri"/>
                <a:cs typeface="Times New Roman"/>
              </a:rPr>
              <a:t> </a:t>
            </a:r>
            <a:r>
              <a:rPr lang="en-US" sz="2500" b="0" dirty="0" err="1">
                <a:latin typeface="Footlight MT Light" pitchFamily="18" charset="0"/>
                <a:ea typeface="Calibri"/>
                <a:cs typeface="Times New Roman"/>
              </a:rPr>
              <a:t>kuwa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kuna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wana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mipango-miji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wengi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wameteuliwa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katika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nyadhifa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mbalimbali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na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kutuwakilisha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vema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Lakini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naamini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bado</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tunapwaswa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kufanya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zivuri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zaidi</a:t>
            </a:r>
            <a:r>
              <a:rPr lang="en-US" sz="2500" b="0" dirty="0">
                <a:latin typeface="Footlight MT Light" pitchFamily="18" charset="0"/>
                <a:ea typeface="Calibri"/>
                <a:cs typeface="Times New Roman"/>
              </a:rPr>
              <a:t>.</a:t>
            </a:r>
          </a:p>
          <a:p>
            <a:pPr marL="228600" indent="-228600" algn="just">
              <a:lnSpc>
                <a:spcPct val="115000"/>
              </a:lnSpc>
              <a:spcBef>
                <a:spcPts val="0"/>
              </a:spcBef>
              <a:spcAft>
                <a:spcPts val="600"/>
              </a:spcAft>
              <a:tabLst>
                <a:tab pos="742950" algn="l"/>
              </a:tabLst>
              <a:defRPr/>
            </a:pPr>
            <a:r>
              <a:rPr lang="en-US" sz="2500" b="0" dirty="0" err="1">
                <a:latin typeface="Footlight MT Light" pitchFamily="18" charset="0"/>
                <a:ea typeface="Calibri"/>
                <a:cs typeface="Times New Roman"/>
              </a:rPr>
              <a:t>Nitoe</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mifano</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michache</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kutokana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na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uzoefu</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niliokumbana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nao</a:t>
            </a:r>
            <a:r>
              <a:rPr lang="en-US" sz="2500" b="0" dirty="0">
                <a:latin typeface="Footlight MT Light" pitchFamily="18" charset="0"/>
                <a:ea typeface="Calibri"/>
                <a:cs typeface="Times New Roman"/>
              </a:rPr>
              <a:t>;</a:t>
            </a:r>
          </a:p>
          <a:p>
            <a:pPr marL="228600" indent="-228600" algn="just">
              <a:lnSpc>
                <a:spcPct val="115000"/>
              </a:lnSpc>
              <a:spcBef>
                <a:spcPts val="0"/>
              </a:spcBef>
              <a:spcAft>
                <a:spcPts val="600"/>
              </a:spcAft>
              <a:buFont typeface="Wingdings" pitchFamily="2" charset="2"/>
              <a:buChar char="v"/>
              <a:tabLst>
                <a:tab pos="742950" algn="l"/>
              </a:tabLst>
              <a:defRPr/>
            </a:pPr>
            <a:r>
              <a:rPr lang="en-US" sz="2500" dirty="0" err="1">
                <a:solidFill>
                  <a:srgbClr val="C00000"/>
                </a:solidFill>
                <a:latin typeface="Footlight MT Light" pitchFamily="18" charset="0"/>
                <a:ea typeface="Calibri"/>
                <a:cs typeface="Times New Roman"/>
              </a:rPr>
              <a:t>Uzoefu</a:t>
            </a:r>
            <a:r>
              <a:rPr lang="en-US" sz="2500" dirty="0">
                <a:solidFill>
                  <a:srgbClr val="C00000"/>
                </a:solidFill>
                <a:latin typeface="Footlight MT Light" pitchFamily="18" charset="0"/>
                <a:ea typeface="Calibri"/>
                <a:cs typeface="Times New Roman"/>
              </a:rPr>
              <a:t> </a:t>
            </a:r>
            <a:r>
              <a:rPr lang="en-US" sz="2500" dirty="0" err="1">
                <a:solidFill>
                  <a:srgbClr val="C00000"/>
                </a:solidFill>
                <a:latin typeface="Footlight MT Light" pitchFamily="18" charset="0"/>
                <a:ea typeface="Calibri"/>
                <a:cs typeface="Times New Roman"/>
              </a:rPr>
              <a:t>nikiwa</a:t>
            </a:r>
            <a:r>
              <a:rPr lang="en-US" sz="2500" dirty="0">
                <a:solidFill>
                  <a:srgbClr val="C00000"/>
                </a:solidFill>
                <a:latin typeface="Footlight MT Light" pitchFamily="18" charset="0"/>
                <a:ea typeface="Calibri"/>
                <a:cs typeface="Times New Roman"/>
              </a:rPr>
              <a:t> “Tanzania Strategic City Project” (TSCP Component 2). </a:t>
            </a:r>
          </a:p>
          <a:p>
            <a:pPr marL="228600" indent="-228600" algn="just">
              <a:lnSpc>
                <a:spcPct val="115000"/>
              </a:lnSpc>
              <a:spcBef>
                <a:spcPts val="0"/>
              </a:spcBef>
              <a:spcAft>
                <a:spcPts val="600"/>
              </a:spcAft>
              <a:buFont typeface="Wingdings" pitchFamily="2" charset="2"/>
              <a:buChar char="v"/>
              <a:tabLst>
                <a:tab pos="742950" algn="l"/>
              </a:tabLst>
              <a:defRPr/>
            </a:pPr>
            <a:r>
              <a:rPr lang="en-US" sz="2500" dirty="0" err="1">
                <a:solidFill>
                  <a:srgbClr val="C00000"/>
                </a:solidFill>
                <a:latin typeface="Footlight MT Light" pitchFamily="18" charset="0"/>
                <a:ea typeface="Calibri"/>
                <a:cs typeface="Times New Roman"/>
              </a:rPr>
              <a:t>Uzoefu</a:t>
            </a:r>
            <a:r>
              <a:rPr lang="en-US" sz="2500" dirty="0">
                <a:solidFill>
                  <a:srgbClr val="C00000"/>
                </a:solidFill>
                <a:latin typeface="Footlight MT Light" pitchFamily="18" charset="0"/>
                <a:ea typeface="Calibri"/>
                <a:cs typeface="Times New Roman"/>
              </a:rPr>
              <a:t> </a:t>
            </a:r>
            <a:r>
              <a:rPr lang="en-US" sz="2500" dirty="0" err="1">
                <a:solidFill>
                  <a:srgbClr val="C00000"/>
                </a:solidFill>
                <a:latin typeface="Footlight MT Light" pitchFamily="18" charset="0"/>
                <a:ea typeface="Calibri"/>
                <a:cs typeface="Times New Roman"/>
              </a:rPr>
              <a:t>nikiwa</a:t>
            </a:r>
            <a:r>
              <a:rPr lang="en-US" sz="2500" dirty="0">
                <a:solidFill>
                  <a:srgbClr val="C00000"/>
                </a:solidFill>
                <a:latin typeface="Footlight MT Light" pitchFamily="18" charset="0"/>
                <a:ea typeface="Calibri"/>
                <a:cs typeface="Times New Roman"/>
              </a:rPr>
              <a:t> Local Investment Climate (LIC). </a:t>
            </a:r>
          </a:p>
          <a:p>
            <a:pPr>
              <a:defRPr/>
            </a:pPr>
            <a:r>
              <a:rPr lang="en-US" sz="2500" b="0" dirty="0" err="1">
                <a:latin typeface="Footlight MT Light" pitchFamily="18" charset="0"/>
                <a:ea typeface="Calibri"/>
                <a:cs typeface="Times New Roman"/>
              </a:rPr>
              <a:t>Yawezekana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wako</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wakurugenzi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wa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Miji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wangetamani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kuifutilia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mbali</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idara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nzima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ya</a:t>
            </a:r>
            <a:r>
              <a:rPr lang="en-US" sz="2500" b="0" dirty="0">
                <a:latin typeface="Footlight MT Light" pitchFamily="18" charset="0"/>
                <a:ea typeface="Calibri"/>
                <a:cs typeface="Times New Roman"/>
              </a:rPr>
              <a:t> </a:t>
            </a:r>
            <a:r>
              <a:rPr lang="en-US" sz="2500" b="0" dirty="0" err="1">
                <a:latin typeface="Footlight MT Light" pitchFamily="18" charset="0"/>
                <a:ea typeface="Calibri"/>
                <a:cs typeface="Times New Roman"/>
              </a:rPr>
              <a:t>ardhi</a:t>
            </a:r>
            <a:r>
              <a:rPr lang="en-US" sz="2500" b="0" dirty="0">
                <a:latin typeface="Footlight MT Light" pitchFamily="18" charset="0"/>
                <a:ea typeface="Calibri"/>
                <a:cs typeface="Times New Roman"/>
              </a:rPr>
              <a:t>. </a:t>
            </a:r>
          </a:p>
          <a:p>
            <a:pPr algn="ctr">
              <a:defRPr/>
            </a:pPr>
            <a:r>
              <a:rPr lang="en-US" sz="2600" cap="all" dirty="0">
                <a:solidFill>
                  <a:srgbClr val="FF0000"/>
                </a:solidFill>
                <a:cs typeface="+mn-cs"/>
              </a:rPr>
              <a:t>Hapo </a:t>
            </a:r>
            <a:r>
              <a:rPr lang="en-US" sz="2600" cap="all" dirty="0" err="1">
                <a:solidFill>
                  <a:srgbClr val="FF0000"/>
                </a:solidFill>
                <a:cs typeface="+mn-cs"/>
              </a:rPr>
              <a:t>ndipo</a:t>
            </a:r>
            <a:r>
              <a:rPr lang="en-US" sz="2600" cap="all" dirty="0">
                <a:solidFill>
                  <a:srgbClr val="FF0000"/>
                </a:solidFill>
                <a:cs typeface="+mn-cs"/>
              </a:rPr>
              <a:t> </a:t>
            </a:r>
            <a:r>
              <a:rPr lang="en-US" sz="2600" cap="all" dirty="0" err="1">
                <a:solidFill>
                  <a:srgbClr val="FF0000"/>
                </a:solidFill>
                <a:cs typeface="+mn-cs"/>
              </a:rPr>
              <a:t>tulipofika</a:t>
            </a:r>
            <a:r>
              <a:rPr lang="en-US" sz="2600" cap="all" dirty="0">
                <a:solidFill>
                  <a:srgbClr val="FF0000"/>
                </a:solidFill>
                <a:cs typeface="+mn-cs"/>
              </a:rPr>
              <a:t> – </a:t>
            </a:r>
            <a:r>
              <a:rPr lang="en-US" sz="2600" cap="all" dirty="0" err="1">
                <a:solidFill>
                  <a:srgbClr val="FF0000"/>
                </a:solidFill>
                <a:cs typeface="+mn-cs"/>
              </a:rPr>
              <a:t>taaluma</a:t>
            </a:r>
            <a:r>
              <a:rPr lang="en-US" sz="2600" cap="all" dirty="0">
                <a:solidFill>
                  <a:srgbClr val="FF0000"/>
                </a:solidFill>
                <a:cs typeface="+mn-cs"/>
              </a:rPr>
              <a:t> </a:t>
            </a:r>
            <a:r>
              <a:rPr lang="en-US" sz="2600" cap="all" dirty="0" err="1">
                <a:solidFill>
                  <a:srgbClr val="FF0000"/>
                </a:solidFill>
                <a:cs typeface="+mn-cs"/>
              </a:rPr>
              <a:t>inalindwa</a:t>
            </a:r>
            <a:r>
              <a:rPr lang="en-US" sz="2600" cap="all" dirty="0">
                <a:solidFill>
                  <a:srgbClr val="FF0000"/>
                </a:solidFill>
                <a:cs typeface="+mn-cs"/>
              </a:rPr>
              <a:t> </a:t>
            </a:r>
            <a:r>
              <a:rPr lang="en-US" sz="2600" cap="all" dirty="0" err="1">
                <a:solidFill>
                  <a:srgbClr val="FF0000"/>
                </a:solidFill>
                <a:cs typeface="+mn-cs"/>
              </a:rPr>
              <a:t>na</a:t>
            </a:r>
            <a:r>
              <a:rPr lang="en-US" sz="2600" cap="all" dirty="0">
                <a:solidFill>
                  <a:srgbClr val="FF0000"/>
                </a:solidFill>
                <a:cs typeface="+mn-cs"/>
              </a:rPr>
              <a:t> </a:t>
            </a:r>
            <a:r>
              <a:rPr lang="en-US" sz="2600" cap="all" dirty="0" err="1">
                <a:solidFill>
                  <a:srgbClr val="FF0000"/>
                </a:solidFill>
                <a:cs typeface="+mn-cs"/>
              </a:rPr>
              <a:t>sheria</a:t>
            </a:r>
            <a:endParaRPr lang="en-US" sz="2500" dirty="0">
              <a:solidFill>
                <a:srgbClr val="C00000"/>
              </a:solidFill>
              <a:latin typeface="Footlight MT Light" pitchFamily="18" charset="0"/>
              <a:ea typeface="Calibri"/>
              <a:cs typeface="Times New Roman"/>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76200" y="0"/>
            <a:ext cx="8924925" cy="690563"/>
          </a:xfrm>
          <a:prstGeom prst="rect">
            <a:avLst/>
          </a:prstGeom>
          <a:noFill/>
          <a:ln w="9525">
            <a:noFill/>
            <a:miter lim="800000"/>
            <a:headEnd/>
            <a:tailEnd/>
          </a:ln>
        </p:spPr>
        <p:txBody>
          <a:bodyPr>
            <a:spAutoFit/>
          </a:bodyPr>
          <a:lstStyle/>
          <a:p>
            <a:pPr marL="342900" indent="-342900" algn="ctr">
              <a:lnSpc>
                <a:spcPct val="115000"/>
              </a:lnSpc>
            </a:pPr>
            <a:r>
              <a:rPr lang="en-US" sz="3600">
                <a:latin typeface="Footlight MT Light" pitchFamily="18" charset="0"/>
                <a:ea typeface="Calibri" pitchFamily="34" charset="0"/>
                <a:cs typeface="Times New Roman" pitchFamily="18" charset="0"/>
              </a:rPr>
              <a:t>SEHEMU YA TATU: </a:t>
            </a:r>
            <a:r>
              <a:rPr lang="en-US" sz="3600">
                <a:solidFill>
                  <a:srgbClr val="FF0000"/>
                </a:solidFill>
                <a:latin typeface="Footlight MT Light" pitchFamily="18" charset="0"/>
                <a:ea typeface="Calibri" pitchFamily="34" charset="0"/>
                <a:cs typeface="Times New Roman" pitchFamily="18" charset="0"/>
              </a:rPr>
              <a:t>Tufanye Nini?</a:t>
            </a:r>
            <a:endParaRPr lang="en-US" sz="3600">
              <a:solidFill>
                <a:srgbClr val="FF0000"/>
              </a:solidFill>
              <a:ea typeface="Calibri" pitchFamily="34" charset="0"/>
              <a:cs typeface="Times New Roman" pitchFamily="18" charset="0"/>
            </a:endParaRPr>
          </a:p>
        </p:txBody>
      </p:sp>
      <p:sp>
        <p:nvSpPr>
          <p:cNvPr id="3" name="Rectangle 2"/>
          <p:cNvSpPr>
            <a:spLocks noChangeArrowheads="1"/>
          </p:cNvSpPr>
          <p:nvPr/>
        </p:nvSpPr>
        <p:spPr bwMode="auto">
          <a:xfrm>
            <a:off x="142875" y="571500"/>
            <a:ext cx="8875713" cy="6353175"/>
          </a:xfrm>
          <a:prstGeom prst="rect">
            <a:avLst/>
          </a:prstGeom>
          <a:solidFill>
            <a:schemeClr val="bg1"/>
          </a:solidFill>
          <a:ln w="28575" cmpd="thickThin">
            <a:solidFill>
              <a:srgbClr val="00B050"/>
            </a:solidFill>
            <a:miter lim="800000"/>
            <a:headEnd/>
            <a:tailEnd/>
          </a:ln>
        </p:spPr>
        <p:txBody>
          <a:bodyPr>
            <a:spAutoFit/>
          </a:bodyPr>
          <a:lstStyle/>
          <a:p>
            <a:pPr marL="514350" indent="-514350" algn="just">
              <a:lnSpc>
                <a:spcPct val="115000"/>
              </a:lnSpc>
              <a:spcAft>
                <a:spcPts val="600"/>
              </a:spcAft>
              <a:buFont typeface="Calibri" pitchFamily="34" charset="0"/>
              <a:buAutoNum type="arabicParenR"/>
              <a:tabLst>
                <a:tab pos="742950" algn="l"/>
              </a:tabLst>
            </a:pPr>
            <a:r>
              <a:rPr lang="en-US" sz="3200">
                <a:latin typeface="Footlight MT Light" pitchFamily="18" charset="0"/>
                <a:ea typeface="Calibri" pitchFamily="34" charset="0"/>
                <a:cs typeface="Times New Roman" pitchFamily="18" charset="0"/>
              </a:rPr>
              <a:t>Tujipambanue Sisi ni Nani?</a:t>
            </a:r>
          </a:p>
          <a:p>
            <a:pPr marL="685800" lvl="1" indent="-228600" algn="just">
              <a:lnSpc>
                <a:spcPct val="115000"/>
              </a:lnSpc>
              <a:spcAft>
                <a:spcPts val="600"/>
              </a:spcAft>
              <a:buFont typeface="Wingdings" pitchFamily="2" charset="2"/>
              <a:buChar char="v"/>
              <a:tabLst>
                <a:tab pos="742950" algn="l"/>
              </a:tabLst>
            </a:pPr>
            <a:r>
              <a:rPr lang="en-US" sz="2800" b="0">
                <a:solidFill>
                  <a:srgbClr val="FF0000"/>
                </a:solidFill>
                <a:latin typeface="Footlight MT Light" pitchFamily="18" charset="0"/>
                <a:ea typeface="Calibri" pitchFamily="34" charset="0"/>
                <a:cs typeface="Times New Roman" pitchFamily="18" charset="0"/>
              </a:rPr>
              <a:t>Tujue Jukumu letu la Uumbaji</a:t>
            </a:r>
          </a:p>
          <a:p>
            <a:pPr marL="685800" lvl="1" indent="-228600" algn="just">
              <a:lnSpc>
                <a:spcPct val="115000"/>
              </a:lnSpc>
              <a:spcAft>
                <a:spcPts val="600"/>
              </a:spcAft>
              <a:buFont typeface="Wingdings" pitchFamily="2" charset="2"/>
              <a:buChar char="v"/>
              <a:tabLst>
                <a:tab pos="742950" algn="l"/>
              </a:tabLst>
            </a:pPr>
            <a:r>
              <a:rPr lang="en-US" sz="2800" b="0">
                <a:latin typeface="Footlight MT Light" pitchFamily="18" charset="0"/>
                <a:ea typeface="Calibri" pitchFamily="34" charset="0"/>
                <a:cs typeface="Times New Roman" pitchFamily="18" charset="0"/>
              </a:rPr>
              <a:t>Tumepewa Jukumu la Kuamua mzunguko  mzima wa maisha ya mwanadamu</a:t>
            </a:r>
          </a:p>
          <a:p>
            <a:pPr marL="685800" lvl="1" indent="-228600" algn="just">
              <a:lnSpc>
                <a:spcPct val="115000"/>
              </a:lnSpc>
              <a:spcAft>
                <a:spcPts val="600"/>
              </a:spcAft>
              <a:tabLst>
                <a:tab pos="742950" algn="l"/>
              </a:tabLst>
            </a:pPr>
            <a:r>
              <a:rPr lang="en-US" sz="2800" b="0">
                <a:solidFill>
                  <a:srgbClr val="FF0000"/>
                </a:solidFill>
                <a:latin typeface="Footlight MT Light" pitchFamily="18" charset="0"/>
                <a:ea typeface="Calibri" pitchFamily="34" charset="0"/>
                <a:cs typeface="Times New Roman" pitchFamily="18" charset="0"/>
              </a:rPr>
              <a:t>Kwa kushindwa kwetu, tumeshuhudia uwekezaji usio na ulinganifu wa shunguli zingine</a:t>
            </a:r>
          </a:p>
          <a:p>
            <a:pPr marL="514350" indent="-514350" algn="just">
              <a:lnSpc>
                <a:spcPct val="115000"/>
              </a:lnSpc>
              <a:spcAft>
                <a:spcPts val="600"/>
              </a:spcAft>
              <a:buFont typeface="Calibri" pitchFamily="34" charset="0"/>
              <a:buAutoNum type="arabicParenR"/>
              <a:tabLst>
                <a:tab pos="742950" algn="l"/>
              </a:tabLst>
            </a:pPr>
            <a:r>
              <a:rPr lang="en-US" sz="3200">
                <a:latin typeface="Footlight MT Light" pitchFamily="18" charset="0"/>
                <a:ea typeface="Calibri" pitchFamily="34" charset="0"/>
                <a:cs typeface="Times New Roman" pitchFamily="18" charset="0"/>
              </a:rPr>
              <a:t>Tuwe na uwezo wa kutoa majawabu ya changamoto  za Jamii- tuwe “problem solver” – kwani “result count”. </a:t>
            </a:r>
          </a:p>
          <a:p>
            <a:pPr marL="514350" indent="-514350" algn="just">
              <a:lnSpc>
                <a:spcPct val="115000"/>
              </a:lnSpc>
              <a:spcAft>
                <a:spcPts val="600"/>
              </a:spcAft>
              <a:tabLst>
                <a:tab pos="742950" algn="l"/>
              </a:tabLst>
            </a:pPr>
            <a:r>
              <a:rPr lang="en-US" sz="3200">
                <a:latin typeface="Footlight MT Light" pitchFamily="18" charset="0"/>
                <a:ea typeface="Calibri" pitchFamily="34" charset="0"/>
                <a:cs typeface="Times New Roman" pitchFamily="18" charset="0"/>
              </a:rPr>
              <a:t>	</a:t>
            </a:r>
            <a:r>
              <a:rPr lang="en-US" sz="3200" b="0">
                <a:latin typeface="Footlight MT Light" pitchFamily="18" charset="0"/>
                <a:ea typeface="Calibri" pitchFamily="34" charset="0"/>
                <a:cs typeface="Times New Roman" pitchFamily="18" charset="0"/>
              </a:rPr>
              <a:t>Tutenda kwa juhudi na weledi kama mabalozi wema</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76200" y="0"/>
            <a:ext cx="8924925" cy="587375"/>
          </a:xfrm>
          <a:prstGeom prst="rect">
            <a:avLst/>
          </a:prstGeom>
          <a:noFill/>
          <a:ln w="9525">
            <a:noFill/>
            <a:miter lim="800000"/>
            <a:headEnd/>
            <a:tailEnd/>
          </a:ln>
        </p:spPr>
        <p:txBody>
          <a:bodyPr>
            <a:spAutoFit/>
          </a:bodyPr>
          <a:lstStyle/>
          <a:p>
            <a:pPr marL="342900" indent="-342900" algn="ctr">
              <a:lnSpc>
                <a:spcPct val="115000"/>
              </a:lnSpc>
            </a:pPr>
            <a:r>
              <a:rPr lang="en-US" sz="2800">
                <a:latin typeface="Footlight MT Light" pitchFamily="18" charset="0"/>
                <a:ea typeface="Calibri" pitchFamily="34" charset="0"/>
                <a:cs typeface="Times New Roman" pitchFamily="18" charset="0"/>
              </a:rPr>
              <a:t>Tuwe na uwezo wa kutoa majawabu ya changamoto </a:t>
            </a:r>
            <a:r>
              <a:rPr lang="en-US" sz="2500">
                <a:latin typeface="Footlight MT Light" pitchFamily="18" charset="0"/>
                <a:ea typeface="Calibri" pitchFamily="34" charset="0"/>
                <a:cs typeface="Times New Roman" pitchFamily="18" charset="0"/>
              </a:rPr>
              <a:t>…</a:t>
            </a:r>
            <a:endParaRPr lang="en-US" sz="3600">
              <a:solidFill>
                <a:srgbClr val="FF0000"/>
              </a:solidFill>
              <a:ea typeface="Calibri" pitchFamily="34" charset="0"/>
              <a:cs typeface="Times New Roman" pitchFamily="18" charset="0"/>
            </a:endParaRPr>
          </a:p>
        </p:txBody>
      </p:sp>
      <p:sp>
        <p:nvSpPr>
          <p:cNvPr id="17411" name="Rectangle 2"/>
          <p:cNvSpPr>
            <a:spLocks noChangeArrowheads="1"/>
          </p:cNvSpPr>
          <p:nvPr/>
        </p:nvSpPr>
        <p:spPr bwMode="auto">
          <a:xfrm>
            <a:off x="71438" y="642938"/>
            <a:ext cx="9001125" cy="4459287"/>
          </a:xfrm>
          <a:prstGeom prst="rect">
            <a:avLst/>
          </a:prstGeom>
          <a:solidFill>
            <a:schemeClr val="bg1"/>
          </a:solidFill>
          <a:ln w="28575" cmpd="thickThin">
            <a:solidFill>
              <a:srgbClr val="00B050"/>
            </a:solidFill>
            <a:miter lim="800000"/>
            <a:headEnd/>
            <a:tailEnd/>
          </a:ln>
        </p:spPr>
        <p:txBody>
          <a:bodyPr>
            <a:spAutoFit/>
          </a:bodyPr>
          <a:lstStyle/>
          <a:p>
            <a:pPr marL="685800" lvl="1" indent="-228600" algn="just">
              <a:lnSpc>
                <a:spcPct val="115000"/>
              </a:lnSpc>
              <a:spcAft>
                <a:spcPts val="600"/>
              </a:spcAft>
              <a:buFont typeface="Wingdings" pitchFamily="2" charset="2"/>
              <a:buChar char="v"/>
              <a:tabLst>
                <a:tab pos="742950" algn="l"/>
              </a:tabLst>
            </a:pPr>
            <a:r>
              <a:rPr lang="en-US" sz="3000" b="0">
                <a:latin typeface="Footlight MT Light" pitchFamily="18" charset="0"/>
                <a:ea typeface="Calibri" pitchFamily="34" charset="0"/>
                <a:cs typeface="Times New Roman" pitchFamily="18" charset="0"/>
              </a:rPr>
              <a:t>Wanazuoni kama kiwanda cha kufinyanga matofali, mtathimini ubora wa matofali yenu na mchukue hatua sitahiki. </a:t>
            </a:r>
          </a:p>
          <a:p>
            <a:pPr marL="685800" lvl="1" indent="-228600" algn="just">
              <a:lnSpc>
                <a:spcPct val="115000"/>
              </a:lnSpc>
              <a:spcAft>
                <a:spcPts val="600"/>
              </a:spcAft>
              <a:buFont typeface="Wingdings" pitchFamily="2" charset="2"/>
              <a:buChar char="v"/>
              <a:tabLst>
                <a:tab pos="742950" algn="l"/>
              </a:tabLst>
            </a:pPr>
            <a:r>
              <a:rPr lang="en-US" sz="3000" b="0">
                <a:solidFill>
                  <a:srgbClr val="FF0000"/>
                </a:solidFill>
                <a:latin typeface="Footlight MT Light" pitchFamily="18" charset="0"/>
                <a:ea typeface="Calibri" pitchFamily="34" charset="0"/>
                <a:cs typeface="Times New Roman" pitchFamily="18" charset="0"/>
              </a:rPr>
              <a:t>Pili kama wanataaluma, tujitahidi kutumie tekinolojia ziliyopo </a:t>
            </a:r>
          </a:p>
          <a:p>
            <a:pPr marL="685800" lvl="1" indent="-228600" algn="just">
              <a:lnSpc>
                <a:spcPct val="115000"/>
              </a:lnSpc>
              <a:spcAft>
                <a:spcPts val="600"/>
              </a:spcAft>
              <a:buFont typeface="Wingdings" pitchFamily="2" charset="2"/>
              <a:buChar char="v"/>
              <a:tabLst>
                <a:tab pos="742950" algn="l"/>
              </a:tabLst>
            </a:pPr>
            <a:r>
              <a:rPr lang="en-US" sz="3000" b="0">
                <a:latin typeface="Footlight MT Light" pitchFamily="18" charset="0"/>
                <a:ea typeface="Calibri" pitchFamily="34" charset="0"/>
                <a:cs typeface="Times New Roman" pitchFamily="18" charset="0"/>
              </a:rPr>
              <a:t>tujifunze kuheshimu kila kazi na kila mteja kwa kuwa hatujui inawezekana una muhudumia raisi wa awamu ya sita au ya saba</a:t>
            </a: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76200" y="0"/>
            <a:ext cx="8924925" cy="481013"/>
          </a:xfrm>
          <a:prstGeom prst="rect">
            <a:avLst/>
          </a:prstGeom>
          <a:noFill/>
          <a:ln w="9525">
            <a:noFill/>
            <a:miter lim="800000"/>
            <a:headEnd/>
            <a:tailEnd/>
          </a:ln>
        </p:spPr>
        <p:txBody>
          <a:bodyPr>
            <a:spAutoFit/>
          </a:bodyPr>
          <a:lstStyle/>
          <a:p>
            <a:pPr marL="342900" indent="-342900" algn="ctr">
              <a:lnSpc>
                <a:spcPct val="115000"/>
              </a:lnSpc>
            </a:pPr>
            <a:r>
              <a:rPr lang="en-US" sz="2200">
                <a:latin typeface="Footlight MT Light" pitchFamily="18" charset="0"/>
                <a:ea typeface="Calibri" pitchFamily="34" charset="0"/>
                <a:cs typeface="Times New Roman" pitchFamily="18" charset="0"/>
              </a:rPr>
              <a:t>SEHEMU YA TATU: </a:t>
            </a:r>
            <a:r>
              <a:rPr lang="en-US" sz="2200">
                <a:solidFill>
                  <a:srgbClr val="FF0000"/>
                </a:solidFill>
                <a:latin typeface="Footlight MT Light" pitchFamily="18" charset="0"/>
                <a:ea typeface="Calibri" pitchFamily="34" charset="0"/>
                <a:cs typeface="Times New Roman" pitchFamily="18" charset="0"/>
              </a:rPr>
              <a:t>Tufanye Nini? …</a:t>
            </a:r>
            <a:endParaRPr lang="en-US" sz="2200">
              <a:solidFill>
                <a:srgbClr val="FF0000"/>
              </a:solidFill>
              <a:ea typeface="Calibri" pitchFamily="34" charset="0"/>
              <a:cs typeface="Times New Roman" pitchFamily="18" charset="0"/>
            </a:endParaRPr>
          </a:p>
        </p:txBody>
      </p:sp>
      <p:sp>
        <p:nvSpPr>
          <p:cNvPr id="3" name="Rectangle 2"/>
          <p:cNvSpPr>
            <a:spLocks noChangeArrowheads="1"/>
          </p:cNvSpPr>
          <p:nvPr/>
        </p:nvSpPr>
        <p:spPr bwMode="auto">
          <a:xfrm>
            <a:off x="142875" y="500063"/>
            <a:ext cx="8875713" cy="6488112"/>
          </a:xfrm>
          <a:prstGeom prst="rect">
            <a:avLst/>
          </a:prstGeom>
          <a:solidFill>
            <a:schemeClr val="bg1"/>
          </a:solidFill>
          <a:ln w="28575" cmpd="thickThin">
            <a:solidFill>
              <a:srgbClr val="00B050"/>
            </a:solidFill>
            <a:miter lim="800000"/>
            <a:headEnd/>
            <a:tailEnd/>
          </a:ln>
        </p:spPr>
        <p:txBody>
          <a:bodyPr>
            <a:spAutoFit/>
          </a:bodyPr>
          <a:lstStyle/>
          <a:p>
            <a:pPr marL="514350" indent="-514350" algn="just">
              <a:lnSpc>
                <a:spcPct val="115000"/>
              </a:lnSpc>
              <a:spcAft>
                <a:spcPts val="600"/>
              </a:spcAft>
              <a:buFont typeface="Calibri" pitchFamily="34" charset="0"/>
              <a:buAutoNum type="arabicParenR" startAt="3"/>
              <a:tabLst>
                <a:tab pos="742950" algn="l"/>
              </a:tabLst>
            </a:pPr>
            <a:r>
              <a:rPr lang="en-US" sz="3200">
                <a:latin typeface="Footlight MT Light" pitchFamily="18" charset="0"/>
                <a:ea typeface="Calibri" pitchFamily="34" charset="0"/>
                <a:cs typeface="Times New Roman" pitchFamily="18" charset="0"/>
              </a:rPr>
              <a:t>Kutambua kazi nzuri za wanamipango-miji na kuzienzi </a:t>
            </a:r>
          </a:p>
          <a:p>
            <a:pPr marL="685800" lvl="1" indent="-228600" algn="just">
              <a:lnSpc>
                <a:spcPct val="115000"/>
              </a:lnSpc>
              <a:spcAft>
                <a:spcPts val="600"/>
              </a:spcAft>
              <a:buFont typeface="Wingdings" pitchFamily="2" charset="2"/>
              <a:buChar char="v"/>
              <a:tabLst>
                <a:tab pos="742950" algn="l"/>
              </a:tabLst>
            </a:pPr>
            <a:r>
              <a:rPr lang="en-US" sz="2800" b="0">
                <a:solidFill>
                  <a:srgbClr val="FF0000"/>
                </a:solidFill>
                <a:latin typeface="Footlight MT Light" pitchFamily="18" charset="0"/>
                <a:ea typeface="Calibri" pitchFamily="34" charset="0"/>
                <a:cs typeface="Times New Roman" pitchFamily="18" charset="0"/>
              </a:rPr>
              <a:t>Tutambue, tuenzi, kutangaza (TUPIGE KELELE) juu ya kanzi nzuri au ubunifu uliofanywa kwenye taaluma yetu kama zifanyavyo nchi zingine, mf. </a:t>
            </a:r>
          </a:p>
          <a:p>
            <a:pPr marL="685800" lvl="1" indent="-228600" algn="just">
              <a:lnSpc>
                <a:spcPct val="115000"/>
              </a:lnSpc>
              <a:spcAft>
                <a:spcPts val="600"/>
              </a:spcAft>
              <a:buFont typeface="Wingdings" pitchFamily="2" charset="2"/>
              <a:buChar char="v"/>
              <a:tabLst>
                <a:tab pos="742950" algn="l"/>
              </a:tabLst>
            </a:pPr>
            <a:r>
              <a:rPr lang="en-US" sz="2800" b="0">
                <a:solidFill>
                  <a:srgbClr val="FF0000"/>
                </a:solidFill>
                <a:latin typeface="Footlight MT Light" pitchFamily="18" charset="0"/>
                <a:ea typeface="Calibri" pitchFamily="34" charset="0"/>
                <a:cs typeface="Times New Roman" pitchFamily="18" charset="0"/>
              </a:rPr>
              <a:t>Nani aliyebuni wazo la 20,000 project?  </a:t>
            </a:r>
            <a:r>
              <a:rPr lang="en-US" sz="2800" b="0">
                <a:latin typeface="Footlight MT Light" pitchFamily="18" charset="0"/>
                <a:ea typeface="Calibri" pitchFamily="34" charset="0"/>
                <a:cs typeface="Times New Roman" pitchFamily="18" charset="0"/>
              </a:rPr>
              <a:t>Au kazi nzuri za makampuni ya mipango miji</a:t>
            </a:r>
          </a:p>
          <a:p>
            <a:pPr marL="685800" lvl="1" indent="-228600" algn="just">
              <a:lnSpc>
                <a:spcPct val="115000"/>
              </a:lnSpc>
              <a:spcAft>
                <a:spcPts val="600"/>
              </a:spcAft>
              <a:buFont typeface="Wingdings" pitchFamily="2" charset="2"/>
              <a:buChar char="v"/>
              <a:tabLst>
                <a:tab pos="742950" algn="l"/>
              </a:tabLst>
            </a:pPr>
            <a:r>
              <a:rPr lang="en-US" sz="2800" b="0">
                <a:latin typeface="Footlight MT Light" pitchFamily="18" charset="0"/>
                <a:ea typeface="Calibri" pitchFamily="34" charset="0"/>
                <a:cs typeface="Times New Roman" pitchFamily="18" charset="0"/>
              </a:rPr>
              <a:t>Hii itachochea wanataaluma kuja na fikra mpya</a:t>
            </a:r>
          </a:p>
          <a:p>
            <a:pPr marL="685800" lvl="1" indent="-228600" algn="just">
              <a:lnSpc>
                <a:spcPct val="115000"/>
              </a:lnSpc>
              <a:spcAft>
                <a:spcPts val="600"/>
              </a:spcAft>
              <a:buFont typeface="Wingdings" pitchFamily="2" charset="2"/>
              <a:buChar char="v"/>
              <a:tabLst>
                <a:tab pos="742950" algn="l"/>
              </a:tabLst>
            </a:pPr>
            <a:r>
              <a:rPr lang="en-US" sz="2800" b="0">
                <a:solidFill>
                  <a:srgbClr val="FF0000"/>
                </a:solidFill>
                <a:latin typeface="Footlight MT Light" pitchFamily="18" charset="0"/>
                <a:ea typeface="Calibri" pitchFamily="34" charset="0"/>
                <a:cs typeface="Times New Roman" pitchFamily="18" charset="0"/>
              </a:rPr>
              <a:t>Tuwe na utaratibu wa kuheshimu na kujivunia taaluma yetu. Inapendeza kuwa na utaratibu wa kuheshimu </a:t>
            </a:r>
            <a:r>
              <a:rPr lang="en-US" sz="2800">
                <a:solidFill>
                  <a:srgbClr val="FF0000"/>
                </a:solidFill>
                <a:latin typeface="Footlight MT Light" pitchFamily="18" charset="0"/>
                <a:ea typeface="Calibri" pitchFamily="34" charset="0"/>
                <a:cs typeface="Times New Roman" pitchFamily="18" charset="0"/>
              </a:rPr>
              <a:t>seniority </a:t>
            </a:r>
            <a:r>
              <a:rPr lang="en-US" sz="2800" b="0">
                <a:solidFill>
                  <a:srgbClr val="FF0000"/>
                </a:solidFill>
                <a:latin typeface="Footlight MT Light" pitchFamily="18" charset="0"/>
                <a:ea typeface="Calibri" pitchFamily="34" charset="0"/>
                <a:cs typeface="Times New Roman" pitchFamily="18" charset="0"/>
              </a:rPr>
              <a:t>kama wanavyofanyo wanasheria. </a:t>
            </a:r>
            <a:r>
              <a:rPr lang="en-US" sz="2800" b="0">
                <a:latin typeface="Footlight MT Light" pitchFamily="18" charset="0"/>
                <a:ea typeface="Calibri" pitchFamily="34" charset="0"/>
                <a:cs typeface="Times New Roman" pitchFamily="18" charset="0"/>
              </a:rPr>
              <a:t>Ianzie vyioni</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42875" y="71438"/>
            <a:ext cx="8875713" cy="6772275"/>
          </a:xfrm>
          <a:prstGeom prst="rect">
            <a:avLst/>
          </a:prstGeom>
          <a:solidFill>
            <a:schemeClr val="bg1"/>
          </a:solidFill>
          <a:ln w="28575" cmpd="thickThin">
            <a:solidFill>
              <a:srgbClr val="00B050"/>
            </a:solidFill>
            <a:miter lim="800000"/>
            <a:headEnd/>
            <a:tailEnd/>
          </a:ln>
        </p:spPr>
        <p:txBody>
          <a:bodyPr>
            <a:spAutoFit/>
          </a:bodyPr>
          <a:lstStyle/>
          <a:p>
            <a:pPr marL="514350" indent="-514350" algn="just">
              <a:lnSpc>
                <a:spcPct val="115000"/>
              </a:lnSpc>
              <a:spcAft>
                <a:spcPts val="600"/>
              </a:spcAft>
              <a:buFont typeface="Calibri" pitchFamily="34" charset="0"/>
              <a:buAutoNum type="arabicParenR" startAt="4"/>
              <a:tabLst>
                <a:tab pos="742950" algn="l"/>
              </a:tabLst>
            </a:pPr>
            <a:r>
              <a:rPr lang="en-US" sz="2500">
                <a:latin typeface="Footlight MT Light" pitchFamily="18" charset="0"/>
                <a:ea typeface="Calibri" pitchFamily="34" charset="0"/>
                <a:cs typeface="Times New Roman" pitchFamily="18" charset="0"/>
              </a:rPr>
              <a:t>Kuwa na mijadala ya wazi ya kitaaluma ilengayo utendaji wetu</a:t>
            </a:r>
          </a:p>
          <a:p>
            <a:pPr marL="514350" indent="-514350" algn="just">
              <a:lnSpc>
                <a:spcPct val="115000"/>
              </a:lnSpc>
              <a:spcAft>
                <a:spcPts val="600"/>
              </a:spcAft>
              <a:buFont typeface="Calibri" pitchFamily="34" charset="0"/>
              <a:buAutoNum type="arabicParenR" startAt="4"/>
              <a:tabLst>
                <a:tab pos="742950" algn="l"/>
              </a:tabLst>
            </a:pPr>
            <a:r>
              <a:rPr lang="en-US" sz="2500">
                <a:latin typeface="Footlight MT Light" pitchFamily="18" charset="0"/>
                <a:ea typeface="Calibri" pitchFamily="34" charset="0"/>
                <a:cs typeface="Times New Roman" pitchFamily="18" charset="0"/>
              </a:rPr>
              <a:t>Kuchukua hatua za kinidhamu na Lakini pia Tuwe na uwezo wa kulinda matendaji wanaosimamia Taaluma</a:t>
            </a:r>
          </a:p>
          <a:p>
            <a:pPr marL="685800" lvl="1" indent="-228600" algn="just">
              <a:lnSpc>
                <a:spcPct val="115000"/>
              </a:lnSpc>
              <a:spcAft>
                <a:spcPts val="600"/>
              </a:spcAft>
              <a:buFont typeface="Wingdings" pitchFamily="2" charset="2"/>
              <a:buChar char="v"/>
              <a:tabLst>
                <a:tab pos="742950" algn="l"/>
              </a:tabLst>
            </a:pPr>
            <a:r>
              <a:rPr lang="en-US" sz="2400" b="0">
                <a:solidFill>
                  <a:srgbClr val="FF0000"/>
                </a:solidFill>
                <a:latin typeface="Footlight MT Light" pitchFamily="18" charset="0"/>
                <a:ea typeface="Calibri" pitchFamily="34" charset="0"/>
                <a:cs typeface="Times New Roman" pitchFamily="18" charset="0"/>
              </a:rPr>
              <a:t>Heshima ya mtu inaaza na yeye mwenyewe. Tunahitaji kuweka nyumba yetu safi,</a:t>
            </a:r>
          </a:p>
          <a:p>
            <a:pPr marL="685800" lvl="1" indent="-228600" algn="just">
              <a:lnSpc>
                <a:spcPct val="115000"/>
              </a:lnSpc>
              <a:spcAft>
                <a:spcPts val="600"/>
              </a:spcAft>
              <a:buFont typeface="Wingdings" pitchFamily="2" charset="2"/>
              <a:buChar char="v"/>
              <a:tabLst>
                <a:tab pos="742950" algn="l"/>
              </a:tabLst>
            </a:pPr>
            <a:r>
              <a:rPr lang="en-US" sz="2400" b="0">
                <a:solidFill>
                  <a:srgbClr val="FF0000"/>
                </a:solidFill>
                <a:latin typeface="Footlight MT Light" pitchFamily="18" charset="0"/>
                <a:ea typeface="Calibri" pitchFamily="34" charset="0"/>
                <a:cs typeface="Times New Roman" pitchFamily="18" charset="0"/>
              </a:rPr>
              <a:t>Pia tuwe na uwezo wa kuwalinda wale wanaosimamia taaluma</a:t>
            </a:r>
          </a:p>
          <a:p>
            <a:pPr marL="514350" indent="-514350" algn="just">
              <a:lnSpc>
                <a:spcPct val="115000"/>
              </a:lnSpc>
              <a:spcAft>
                <a:spcPts val="600"/>
              </a:spcAft>
              <a:buFont typeface="Calibri" pitchFamily="34" charset="0"/>
              <a:buAutoNum type="arabicParenR" startAt="4"/>
              <a:tabLst>
                <a:tab pos="742950" algn="l"/>
              </a:tabLst>
            </a:pPr>
            <a:r>
              <a:rPr lang="en-US" sz="2500">
                <a:latin typeface="Footlight MT Light" pitchFamily="18" charset="0"/>
                <a:ea typeface="Calibri" pitchFamily="34" charset="0"/>
                <a:cs typeface="Times New Roman" pitchFamily="18" charset="0"/>
              </a:rPr>
              <a:t>Kuwatambua wadau wengine wa mipango-miji na kuwaelekeza njia sahihi </a:t>
            </a:r>
          </a:p>
          <a:p>
            <a:pPr marL="685800" lvl="1" indent="-228600" algn="just">
              <a:lnSpc>
                <a:spcPct val="115000"/>
              </a:lnSpc>
              <a:spcAft>
                <a:spcPts val="600"/>
              </a:spcAft>
              <a:buFont typeface="Wingdings" pitchFamily="2" charset="2"/>
              <a:buChar char="v"/>
              <a:tabLst>
                <a:tab pos="742950" algn="l"/>
              </a:tabLst>
            </a:pPr>
            <a:r>
              <a:rPr lang="en-US" sz="2500" b="0">
                <a:solidFill>
                  <a:srgbClr val="FF0000"/>
                </a:solidFill>
                <a:latin typeface="Footlight MT Light" pitchFamily="18" charset="0"/>
                <a:ea typeface="Calibri" pitchFamily="34" charset="0"/>
                <a:cs typeface="Times New Roman" pitchFamily="18" charset="0"/>
              </a:rPr>
              <a:t> Tukumbuke “if you can’t beat them, join them”. </a:t>
            </a:r>
          </a:p>
          <a:p>
            <a:pPr marL="685800" lvl="1" indent="-228600" algn="just">
              <a:lnSpc>
                <a:spcPct val="115000"/>
              </a:lnSpc>
              <a:spcAft>
                <a:spcPts val="600"/>
              </a:spcAft>
              <a:buFont typeface="Wingdings" pitchFamily="2" charset="2"/>
              <a:buChar char="v"/>
              <a:tabLst>
                <a:tab pos="742950" algn="l"/>
              </a:tabLst>
            </a:pPr>
            <a:r>
              <a:rPr lang="en-US" sz="2500" b="0">
                <a:solidFill>
                  <a:srgbClr val="FF0000"/>
                </a:solidFill>
                <a:latin typeface="Footlight MT Light" pitchFamily="18" charset="0"/>
                <a:ea typeface="Calibri" pitchFamily="34" charset="0"/>
                <a:cs typeface="Times New Roman" pitchFamily="18" charset="0"/>
              </a:rPr>
              <a:t>kuwaandalia “madalali na viongozi wa serikali za Vijiji/Mitaa vitini na program za kuwapa uwelewa zaidi</a:t>
            </a:r>
          </a:p>
          <a:p>
            <a:pPr marL="685800" lvl="1" indent="-228600" algn="just">
              <a:lnSpc>
                <a:spcPct val="115000"/>
              </a:lnSpc>
              <a:spcAft>
                <a:spcPts val="600"/>
              </a:spcAft>
              <a:buFont typeface="Wingdings" pitchFamily="2" charset="2"/>
              <a:buChar char="v"/>
              <a:tabLst>
                <a:tab pos="742950" algn="l"/>
              </a:tabLst>
            </a:pPr>
            <a:r>
              <a:rPr lang="en-US" sz="2500" b="0">
                <a:solidFill>
                  <a:srgbClr val="FF0000"/>
                </a:solidFill>
                <a:latin typeface="Footlight MT Light" pitchFamily="18" charset="0"/>
                <a:ea typeface="Calibri" pitchFamily="34" charset="0"/>
                <a:cs typeface="Times New Roman" pitchFamily="18" charset="0"/>
              </a:rPr>
              <a:t>Hatua hii itasaidia sio tu mijini bali hata kwenye hatua ya mpito wa kutoka vijiji kwenda kua miji</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76200" y="0"/>
            <a:ext cx="8924925" cy="690563"/>
          </a:xfrm>
          <a:prstGeom prst="rect">
            <a:avLst/>
          </a:prstGeom>
          <a:noFill/>
          <a:ln w="9525">
            <a:noFill/>
            <a:miter lim="800000"/>
            <a:headEnd/>
            <a:tailEnd/>
          </a:ln>
        </p:spPr>
        <p:txBody>
          <a:bodyPr>
            <a:spAutoFit/>
          </a:bodyPr>
          <a:lstStyle/>
          <a:p>
            <a:pPr marL="342900" indent="-342900" algn="ctr">
              <a:lnSpc>
                <a:spcPct val="115000"/>
              </a:lnSpc>
            </a:pPr>
            <a:r>
              <a:rPr lang="en-US" sz="3600">
                <a:latin typeface="Footlight MT Light" pitchFamily="18" charset="0"/>
                <a:ea typeface="Calibri" pitchFamily="34" charset="0"/>
                <a:cs typeface="Times New Roman" pitchFamily="18" charset="0"/>
              </a:rPr>
              <a:t>SEHEMU YA NNE: Hitimisho</a:t>
            </a:r>
            <a:endParaRPr lang="en-US" sz="3600">
              <a:solidFill>
                <a:srgbClr val="FF0000"/>
              </a:solidFill>
              <a:ea typeface="Calibri" pitchFamily="34" charset="0"/>
              <a:cs typeface="Times New Roman" pitchFamily="18" charset="0"/>
            </a:endParaRPr>
          </a:p>
        </p:txBody>
      </p:sp>
      <p:sp>
        <p:nvSpPr>
          <p:cNvPr id="3" name="Rectangle 2"/>
          <p:cNvSpPr>
            <a:spLocks noChangeArrowheads="1"/>
          </p:cNvSpPr>
          <p:nvPr/>
        </p:nvSpPr>
        <p:spPr bwMode="auto">
          <a:xfrm>
            <a:off x="142875" y="785813"/>
            <a:ext cx="8875713" cy="4505325"/>
          </a:xfrm>
          <a:prstGeom prst="rect">
            <a:avLst/>
          </a:prstGeom>
          <a:solidFill>
            <a:schemeClr val="bg1"/>
          </a:solidFill>
          <a:ln w="28575" cmpd="thickThin">
            <a:solidFill>
              <a:srgbClr val="00B050"/>
            </a:solidFill>
            <a:miter lim="800000"/>
            <a:headEnd/>
            <a:tailEnd/>
          </a:ln>
        </p:spPr>
        <p:txBody>
          <a:bodyPr>
            <a:spAutoFit/>
          </a:bodyPr>
          <a:lstStyle/>
          <a:p>
            <a:pPr marL="685800" lvl="1" indent="-228600" algn="ctr">
              <a:lnSpc>
                <a:spcPct val="115000"/>
              </a:lnSpc>
              <a:spcAft>
                <a:spcPts val="600"/>
              </a:spcAft>
              <a:tabLst>
                <a:tab pos="742950" algn="l"/>
              </a:tabLst>
            </a:pPr>
            <a:r>
              <a:rPr lang="en-US" sz="3500">
                <a:latin typeface="Footlight MT Light" pitchFamily="18" charset="0"/>
                <a:ea typeface="Calibri" pitchFamily="34" charset="0"/>
                <a:cs typeface="Times New Roman" pitchFamily="18" charset="0"/>
              </a:rPr>
              <a:t>Changamoto mbele yetu </a:t>
            </a:r>
          </a:p>
          <a:p>
            <a:pPr marL="685800" lvl="1" indent="-228600" algn="just">
              <a:lnSpc>
                <a:spcPct val="115000"/>
              </a:lnSpc>
              <a:spcAft>
                <a:spcPts val="600"/>
              </a:spcAft>
              <a:buFont typeface="Wingdings" pitchFamily="2" charset="2"/>
              <a:buChar char="Ø"/>
              <a:tabLst>
                <a:tab pos="742950" algn="l"/>
              </a:tabLst>
            </a:pPr>
            <a:r>
              <a:rPr lang="en-US" sz="3500" b="0">
                <a:solidFill>
                  <a:srgbClr val="FF0000"/>
                </a:solidFill>
                <a:latin typeface="Footlight MT Light" pitchFamily="18" charset="0"/>
                <a:ea typeface="Calibri" pitchFamily="34" charset="0"/>
                <a:cs typeface="Times New Roman" pitchFamily="18" charset="0"/>
              </a:rPr>
              <a:t>Changamoto iliyo mbele yetu, si kudadavua ukubwa wa tatizo au kuainisha hatua za kuchukuwa bali ni UWEZO WA KUCHUKUWA HATUA SASA ili kurudisha taswira na heshima iliyopotea ya taaluma ya mipango-miji mbele ya Jamii</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57188" y="857250"/>
            <a:ext cx="8643937" cy="5508625"/>
          </a:xfrm>
          <a:prstGeom prst="rect">
            <a:avLst/>
          </a:prstGeom>
          <a:solidFill>
            <a:schemeClr val="bg1"/>
          </a:solidFill>
          <a:ln w="28575" cmpd="thickThin">
            <a:solidFill>
              <a:srgbClr val="00B050"/>
            </a:solidFill>
            <a:miter lim="800000"/>
            <a:headEnd/>
            <a:tailEnd/>
          </a:ln>
        </p:spPr>
        <p:txBody>
          <a:bodyPr>
            <a:spAutoFit/>
          </a:bodyPr>
          <a:lstStyle/>
          <a:p>
            <a:r>
              <a:rPr lang="en-US" sz="3200"/>
              <a:t>Wasilisho hili litakuwa na sehemu kuu Nne kama ifuatavyo;</a:t>
            </a:r>
          </a:p>
          <a:p>
            <a:endParaRPr lang="en-US" sz="3200"/>
          </a:p>
          <a:p>
            <a:r>
              <a:rPr lang="en-US" sz="3200">
                <a:solidFill>
                  <a:srgbClr val="FF0000"/>
                </a:solidFill>
              </a:rPr>
              <a:t>SEHEMU YA KWANZA</a:t>
            </a:r>
            <a:r>
              <a:rPr lang="en-US" sz="3200"/>
              <a:t>: Utangulizi</a:t>
            </a:r>
          </a:p>
          <a:p>
            <a:r>
              <a:rPr lang="en-US" sz="3200"/>
              <a:t> </a:t>
            </a:r>
          </a:p>
          <a:p>
            <a:r>
              <a:rPr lang="en-US" sz="3200"/>
              <a:t>SEHEMU YA PILI: Taswira ya Taaluma Ya Mipango-Miji Mbele ya Jamii Inayoitumikia </a:t>
            </a:r>
          </a:p>
          <a:p>
            <a:endParaRPr lang="en-US" sz="3200"/>
          </a:p>
          <a:p>
            <a:r>
              <a:rPr lang="en-US" sz="3200">
                <a:solidFill>
                  <a:srgbClr val="FF0000"/>
                </a:solidFill>
              </a:rPr>
              <a:t>SEHEMU YA TATU: </a:t>
            </a:r>
            <a:r>
              <a:rPr lang="en-US" sz="3200"/>
              <a:t>Tufanye nini? </a:t>
            </a:r>
          </a:p>
          <a:p>
            <a:endParaRPr lang="en-US" sz="3200"/>
          </a:p>
          <a:p>
            <a:r>
              <a:rPr lang="en-US" sz="3200"/>
              <a:t>SEHEMU YA NNE: Hitimisho </a:t>
            </a:r>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14313" y="338138"/>
            <a:ext cx="8572500" cy="1662112"/>
          </a:xfrm>
          <a:prstGeom prst="rect">
            <a:avLst/>
          </a:prstGeom>
          <a:solidFill>
            <a:schemeClr val="bg1"/>
          </a:solidFill>
          <a:ln w="28575" cmpd="thickThin">
            <a:solidFill>
              <a:srgbClr val="00B050"/>
            </a:solidFill>
            <a:miter lim="800000"/>
            <a:headEnd/>
            <a:tailEnd/>
          </a:ln>
        </p:spPr>
        <p:txBody>
          <a:bodyPr>
            <a:spAutoFit/>
          </a:bodyPr>
          <a:lstStyle/>
          <a:p>
            <a:pPr algn="ctr"/>
            <a:r>
              <a:rPr lang="en-US" sz="3500">
                <a:solidFill>
                  <a:srgbClr val="FF0000"/>
                </a:solidFill>
              </a:rPr>
              <a:t>SEHEMU YA KWANZA</a:t>
            </a:r>
            <a:r>
              <a:rPr lang="en-US" sz="3500"/>
              <a:t>: </a:t>
            </a:r>
          </a:p>
          <a:p>
            <a:pPr algn="ctr"/>
            <a:r>
              <a:rPr lang="en-US" sz="3500"/>
              <a:t>Utangulizi</a:t>
            </a:r>
          </a:p>
          <a:p>
            <a:r>
              <a:rPr lang="en-US" sz="3200"/>
              <a:t> </a:t>
            </a:r>
          </a:p>
        </p:txBody>
      </p:sp>
      <p:sp>
        <p:nvSpPr>
          <p:cNvPr id="7171" name="Rectangle 2"/>
          <p:cNvSpPr>
            <a:spLocks noChangeArrowheads="1"/>
          </p:cNvSpPr>
          <p:nvPr/>
        </p:nvSpPr>
        <p:spPr bwMode="auto">
          <a:xfrm>
            <a:off x="228600" y="2068513"/>
            <a:ext cx="8558213" cy="3432175"/>
          </a:xfrm>
          <a:prstGeom prst="rect">
            <a:avLst/>
          </a:prstGeom>
          <a:solidFill>
            <a:schemeClr val="tx1"/>
          </a:solidFill>
          <a:ln w="28575" cmpd="thickThin">
            <a:solidFill>
              <a:schemeClr val="tx1"/>
            </a:solidFill>
            <a:miter lim="800000"/>
            <a:headEnd/>
            <a:tailEnd/>
          </a:ln>
        </p:spPr>
        <p:txBody>
          <a:bodyPr>
            <a:spAutoFit/>
          </a:bodyPr>
          <a:lstStyle/>
          <a:p>
            <a:pPr marL="228600" indent="-228600" algn="ctr">
              <a:lnSpc>
                <a:spcPct val="115000"/>
              </a:lnSpc>
              <a:spcAft>
                <a:spcPts val="600"/>
              </a:spcAft>
              <a:tabLst>
                <a:tab pos="742950" algn="l"/>
              </a:tabLst>
            </a:pPr>
            <a:endParaRPr lang="en-GB" sz="3600">
              <a:solidFill>
                <a:schemeClr val="bg1"/>
              </a:solidFill>
            </a:endParaRPr>
          </a:p>
          <a:p>
            <a:pPr marL="228600" indent="-228600" algn="ctr">
              <a:lnSpc>
                <a:spcPct val="115000"/>
              </a:lnSpc>
              <a:spcAft>
                <a:spcPts val="600"/>
              </a:spcAft>
              <a:tabLst>
                <a:tab pos="742950" algn="l"/>
              </a:tabLst>
            </a:pPr>
            <a:r>
              <a:rPr lang="en-US" sz="3600">
                <a:solidFill>
                  <a:schemeClr val="bg1"/>
                </a:solidFill>
              </a:rPr>
              <a:t>MTAZAMO WA JAMII JUU YA TAALUMA YA MIPANGO MIJI NA MCHANGO WAKE KATIKA UJENZI WA TAIFA –</a:t>
            </a:r>
            <a:endParaRPr lang="en-US" sz="3600" i="1">
              <a:solidFill>
                <a:schemeClr val="bg1"/>
              </a:solidFill>
            </a:endParaRPr>
          </a:p>
          <a:p>
            <a:pPr marL="228600" indent="-228600" algn="ctr">
              <a:lnSpc>
                <a:spcPct val="115000"/>
              </a:lnSpc>
              <a:spcAft>
                <a:spcPts val="600"/>
              </a:spcAft>
              <a:tabLst>
                <a:tab pos="742950" algn="l"/>
              </a:tabLst>
            </a:pPr>
            <a:r>
              <a:rPr lang="en-US" sz="3600" i="1">
                <a:solidFill>
                  <a:srgbClr val="33CC33"/>
                </a:solidFill>
                <a:latin typeface="Book Antiqua" pitchFamily="18" charset="0"/>
              </a:rPr>
              <a:t>Je, Ipo Nafasi ya Kujihuisha?</a:t>
            </a:r>
            <a:endParaRPr lang="en-GB" sz="3600" i="1">
              <a:solidFill>
                <a:srgbClr val="33CC33"/>
              </a:solidFill>
              <a:latin typeface="Book Antiqua" pitchFamily="18" charset="0"/>
            </a:endParaRPr>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 y="1643063"/>
            <a:ext cx="9018588" cy="5143500"/>
          </a:xfrm>
          <a:prstGeom prst="rect">
            <a:avLst/>
          </a:prstGeom>
          <a:solidFill>
            <a:schemeClr val="bg1"/>
          </a:solidFill>
          <a:ln w="28575" cmpd="thickThin">
            <a:solidFill>
              <a:srgbClr val="00B050"/>
            </a:solidFill>
            <a:miter lim="800000"/>
            <a:headEnd/>
            <a:tailEnd/>
          </a:ln>
        </p:spPr>
        <p:txBody>
          <a:bodyPr>
            <a:spAutoFit/>
          </a:bodyPr>
          <a:lstStyle/>
          <a:p>
            <a:pPr marL="228600" indent="-228600" algn="ctr">
              <a:lnSpc>
                <a:spcPct val="115000"/>
              </a:lnSpc>
              <a:spcAft>
                <a:spcPts val="600"/>
              </a:spcAft>
              <a:tabLst>
                <a:tab pos="742950" algn="l"/>
              </a:tabLst>
            </a:pPr>
            <a:r>
              <a:rPr lang="en-US" sz="3000">
                <a:latin typeface="Footlight MT Light" pitchFamily="18" charset="0"/>
                <a:ea typeface="Calibri" pitchFamily="34" charset="0"/>
                <a:cs typeface="Times New Roman" pitchFamily="18" charset="0"/>
              </a:rPr>
              <a:t>A: Vigezo kujua twasira ya taaluma yetu mbele ya jamii; </a:t>
            </a:r>
            <a:endParaRPr lang="en-US" sz="3000">
              <a:solidFill>
                <a:srgbClr val="CC3300"/>
              </a:solidFill>
              <a:ea typeface="Calibri" pitchFamily="34" charset="0"/>
              <a:cs typeface="Times New Roman" pitchFamily="18" charset="0"/>
            </a:endParaRPr>
          </a:p>
          <a:p>
            <a:pPr marL="228600" indent="-228600" algn="just">
              <a:lnSpc>
                <a:spcPct val="115000"/>
              </a:lnSpc>
              <a:spcAft>
                <a:spcPts val="600"/>
              </a:spcAft>
              <a:buFont typeface="Wingdings" pitchFamily="2" charset="2"/>
              <a:buChar char=""/>
              <a:tabLst>
                <a:tab pos="742950" algn="l"/>
              </a:tabLst>
            </a:pPr>
            <a:r>
              <a:rPr lang="en-US" sz="3000" b="0">
                <a:solidFill>
                  <a:srgbClr val="FF0000"/>
                </a:solidFill>
                <a:latin typeface="Footlight MT Light" pitchFamily="18" charset="0"/>
                <a:ea typeface="Calibri" pitchFamily="34" charset="0"/>
                <a:cs typeface="Times New Roman" pitchFamily="18" charset="0"/>
              </a:rPr>
              <a:t>Uelewa wa jamii juu ya taaluma ya Mipango-Miji</a:t>
            </a:r>
          </a:p>
          <a:p>
            <a:pPr marL="228600" indent="-228600" algn="just">
              <a:lnSpc>
                <a:spcPct val="115000"/>
              </a:lnSpc>
              <a:spcAft>
                <a:spcPts val="600"/>
              </a:spcAft>
              <a:buFont typeface="Wingdings" pitchFamily="2" charset="2"/>
              <a:buChar char=""/>
              <a:tabLst>
                <a:tab pos="742950" algn="l"/>
              </a:tabLst>
            </a:pPr>
            <a:r>
              <a:rPr lang="en-US" sz="3000" b="0">
                <a:latin typeface="Footlight MT Light" pitchFamily="18" charset="0"/>
                <a:ea typeface="Calibri" pitchFamily="34" charset="0"/>
                <a:cs typeface="Times New Roman" pitchFamily="18" charset="0"/>
              </a:rPr>
              <a:t>Shuhuda na simulizi mbali mbali za jamii juu ya utendaji kazi wa wana mipango miji, </a:t>
            </a:r>
          </a:p>
          <a:p>
            <a:pPr marL="228600" indent="-228600" algn="just">
              <a:lnSpc>
                <a:spcPct val="115000"/>
              </a:lnSpc>
              <a:spcAft>
                <a:spcPts val="600"/>
              </a:spcAft>
              <a:buFont typeface="Wingdings" pitchFamily="2" charset="2"/>
              <a:buChar char=""/>
              <a:tabLst>
                <a:tab pos="742950" algn="l"/>
              </a:tabLst>
            </a:pPr>
            <a:r>
              <a:rPr lang="en-US" sz="3000" b="0">
                <a:solidFill>
                  <a:srgbClr val="FF0000"/>
                </a:solidFill>
                <a:latin typeface="Footlight MT Light" pitchFamily="18" charset="0"/>
                <a:ea typeface="Calibri" pitchFamily="34" charset="0"/>
                <a:cs typeface="Times New Roman" pitchFamily="18" charset="0"/>
              </a:rPr>
              <a:t>Nafasi ya wana mipango miji wanayopewa na jamii katika kutatua changamoto zinazowakabili wananchi na</a:t>
            </a:r>
          </a:p>
          <a:p>
            <a:pPr marL="228600" indent="-228600" algn="just">
              <a:lnSpc>
                <a:spcPct val="115000"/>
              </a:lnSpc>
              <a:spcAft>
                <a:spcPts val="600"/>
              </a:spcAft>
              <a:buFont typeface="Wingdings" pitchFamily="2" charset="2"/>
              <a:buChar char=""/>
              <a:tabLst>
                <a:tab pos="742950" algn="l"/>
              </a:tabLst>
            </a:pPr>
            <a:r>
              <a:rPr lang="en-US" sz="3000" b="0">
                <a:latin typeface="Footlight MT Light" pitchFamily="18" charset="0"/>
                <a:ea typeface="Calibri" pitchFamily="34" charset="0"/>
                <a:cs typeface="Times New Roman" pitchFamily="18" charset="0"/>
              </a:rPr>
              <a:t>heshima taaluma ya mipango-miji inayopewa na jamii na taaluma zingine.  </a:t>
            </a:r>
          </a:p>
        </p:txBody>
      </p:sp>
      <p:sp>
        <p:nvSpPr>
          <p:cNvPr id="8195" name="Rectangle 4"/>
          <p:cNvSpPr>
            <a:spLocks noChangeArrowheads="1"/>
          </p:cNvSpPr>
          <p:nvPr/>
        </p:nvSpPr>
        <p:spPr bwMode="auto">
          <a:xfrm>
            <a:off x="142875" y="174625"/>
            <a:ext cx="8915400" cy="1366838"/>
          </a:xfrm>
          <a:prstGeom prst="rect">
            <a:avLst/>
          </a:prstGeom>
          <a:solidFill>
            <a:schemeClr val="bg1"/>
          </a:solidFill>
          <a:ln w="28575" cmpd="thickThin">
            <a:solidFill>
              <a:srgbClr val="00B050"/>
            </a:solidFill>
            <a:miter lim="800000"/>
            <a:headEnd/>
            <a:tailEnd/>
          </a:ln>
        </p:spPr>
        <p:txBody>
          <a:bodyPr>
            <a:spAutoFit/>
          </a:bodyPr>
          <a:lstStyle/>
          <a:p>
            <a:pPr marL="228600" indent="-228600" algn="just">
              <a:lnSpc>
                <a:spcPct val="115000"/>
              </a:lnSpc>
              <a:spcAft>
                <a:spcPts val="600"/>
              </a:spcAft>
              <a:tabLst>
                <a:tab pos="742950" algn="l"/>
              </a:tabLst>
            </a:pPr>
            <a:r>
              <a:rPr lang="en-US" sz="3600">
                <a:solidFill>
                  <a:srgbClr val="FF0000"/>
                </a:solidFill>
                <a:latin typeface="Footlight MT Light" pitchFamily="18" charset="0"/>
                <a:ea typeface="Calibri" pitchFamily="34" charset="0"/>
                <a:cs typeface="Times New Roman" pitchFamily="18" charset="0"/>
              </a:rPr>
              <a:t>SEHEMU YA PILI: </a:t>
            </a:r>
            <a:r>
              <a:rPr lang="en-US" sz="3600">
                <a:latin typeface="Footlight MT Light" pitchFamily="18" charset="0"/>
                <a:ea typeface="Calibri" pitchFamily="34" charset="0"/>
                <a:cs typeface="Times New Roman" pitchFamily="18" charset="0"/>
              </a:rPr>
              <a:t>Taswira ya Taaluma Ya Mipango-Miji Mbele ya Jamii Inayoitumikia</a:t>
            </a: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76200" y="0"/>
            <a:ext cx="8924925" cy="690563"/>
          </a:xfrm>
          <a:prstGeom prst="rect">
            <a:avLst/>
          </a:prstGeom>
          <a:noFill/>
          <a:ln w="9525">
            <a:noFill/>
            <a:miter lim="800000"/>
            <a:headEnd/>
            <a:tailEnd/>
          </a:ln>
        </p:spPr>
        <p:txBody>
          <a:bodyPr>
            <a:spAutoFit/>
          </a:bodyPr>
          <a:lstStyle/>
          <a:p>
            <a:pPr marL="342900" indent="-342900" algn="ctr">
              <a:lnSpc>
                <a:spcPct val="115000"/>
              </a:lnSpc>
            </a:pPr>
            <a:r>
              <a:rPr lang="en-US" sz="3600">
                <a:latin typeface="Footlight MT Light" pitchFamily="18" charset="0"/>
                <a:ea typeface="Calibri" pitchFamily="34" charset="0"/>
                <a:cs typeface="Times New Roman" pitchFamily="18" charset="0"/>
              </a:rPr>
              <a:t>B: Matokeo ya Upimaji</a:t>
            </a:r>
            <a:endParaRPr lang="en-US" sz="3600">
              <a:solidFill>
                <a:srgbClr val="CC3300"/>
              </a:solidFill>
              <a:ea typeface="Calibri" pitchFamily="34" charset="0"/>
              <a:cs typeface="Times New Roman" pitchFamily="18" charset="0"/>
            </a:endParaRPr>
          </a:p>
        </p:txBody>
      </p:sp>
      <p:sp>
        <p:nvSpPr>
          <p:cNvPr id="3" name="Rectangle 2"/>
          <p:cNvSpPr>
            <a:spLocks noChangeArrowheads="1"/>
          </p:cNvSpPr>
          <p:nvPr/>
        </p:nvSpPr>
        <p:spPr bwMode="auto">
          <a:xfrm>
            <a:off x="125413" y="690563"/>
            <a:ext cx="9018587" cy="6257925"/>
          </a:xfrm>
          <a:prstGeom prst="rect">
            <a:avLst/>
          </a:prstGeom>
          <a:solidFill>
            <a:schemeClr val="bg1"/>
          </a:solidFill>
          <a:ln w="28575" cmpd="thickThin">
            <a:solidFill>
              <a:srgbClr val="00B050"/>
            </a:solidFill>
            <a:miter lim="800000"/>
            <a:headEnd/>
            <a:tailEnd/>
          </a:ln>
        </p:spPr>
        <p:txBody>
          <a:bodyPr>
            <a:spAutoFit/>
          </a:bodyPr>
          <a:lstStyle/>
          <a:p>
            <a:pPr marL="228600" indent="-228600" algn="just">
              <a:lnSpc>
                <a:spcPct val="115000"/>
              </a:lnSpc>
              <a:spcAft>
                <a:spcPts val="600"/>
              </a:spcAft>
              <a:buFont typeface="Wingdings" pitchFamily="2" charset="2"/>
              <a:buChar char=""/>
              <a:tabLst>
                <a:tab pos="742950" algn="l"/>
              </a:tabLst>
            </a:pPr>
            <a:r>
              <a:rPr lang="en-US" sz="2500">
                <a:solidFill>
                  <a:srgbClr val="FF0000"/>
                </a:solidFill>
                <a:latin typeface="Footlight MT Light" pitchFamily="18" charset="0"/>
                <a:ea typeface="Calibri" pitchFamily="34" charset="0"/>
                <a:cs typeface="Times New Roman" pitchFamily="18" charset="0"/>
              </a:rPr>
              <a:t>Kipengele A: Uelewa wa jamii juu ya taaluma ya Mipango-Miji</a:t>
            </a:r>
          </a:p>
          <a:p>
            <a:pPr marL="228600" indent="-228600" algn="just">
              <a:lnSpc>
                <a:spcPct val="115000"/>
              </a:lnSpc>
              <a:spcAft>
                <a:spcPts val="600"/>
              </a:spcAft>
              <a:buFont typeface="Wingdings" pitchFamily="2" charset="2"/>
              <a:buChar char="v"/>
              <a:tabLst>
                <a:tab pos="742950" algn="l"/>
              </a:tabLst>
            </a:pPr>
            <a:r>
              <a:rPr lang="en-US" sz="2800" b="0">
                <a:latin typeface="Footlight MT Light" pitchFamily="18" charset="0"/>
                <a:ea typeface="Calibri" pitchFamily="34" charset="0"/>
                <a:cs typeface="Times New Roman" pitchFamily="18" charset="0"/>
              </a:rPr>
              <a:t> </a:t>
            </a:r>
            <a:r>
              <a:rPr lang="en-US" sz="2500" b="0">
                <a:latin typeface="Footlight MT Light" pitchFamily="18" charset="0"/>
                <a:ea typeface="Calibri" pitchFamily="34" charset="0"/>
                <a:cs typeface="Times New Roman" pitchFamily="18" charset="0"/>
              </a:rPr>
              <a:t>jamii na taaluma zingine hawana uwelewa sahihi juu ya taaluma hii. Ni vigumu kwao kutenganisha taaluma ya mipango-miji na cartographer. </a:t>
            </a:r>
          </a:p>
          <a:p>
            <a:pPr marL="228600" indent="-228600" algn="just">
              <a:lnSpc>
                <a:spcPct val="115000"/>
              </a:lnSpc>
              <a:spcAft>
                <a:spcPts val="600"/>
              </a:spcAft>
              <a:buFont typeface="Wingdings" pitchFamily="2" charset="2"/>
              <a:buChar char="v"/>
              <a:tabLst>
                <a:tab pos="742950" algn="l"/>
              </a:tabLst>
            </a:pPr>
            <a:r>
              <a:rPr lang="en-US" sz="2500" b="0">
                <a:solidFill>
                  <a:srgbClr val="C00000"/>
                </a:solidFill>
                <a:latin typeface="Footlight MT Light" pitchFamily="18" charset="0"/>
                <a:ea typeface="Calibri" pitchFamily="34" charset="0"/>
                <a:cs typeface="Times New Roman" pitchFamily="18" charset="0"/>
              </a:rPr>
              <a:t>Wengi hawajui mpaka ulioko kati ya mipango-miji na wapima ardhi. </a:t>
            </a:r>
          </a:p>
          <a:p>
            <a:pPr marL="228600" indent="-228600" algn="just">
              <a:lnSpc>
                <a:spcPct val="115000"/>
              </a:lnSpc>
              <a:spcAft>
                <a:spcPts val="600"/>
              </a:spcAft>
              <a:buFont typeface="Wingdings" pitchFamily="2" charset="2"/>
              <a:buChar char="v"/>
              <a:tabLst>
                <a:tab pos="742950" algn="l"/>
              </a:tabLst>
            </a:pPr>
            <a:r>
              <a:rPr lang="en-US" sz="2500" b="0">
                <a:latin typeface="Footlight MT Light" pitchFamily="18" charset="0"/>
                <a:ea typeface="Calibri" pitchFamily="34" charset="0"/>
                <a:cs typeface="Times New Roman" pitchFamily="18" charset="0"/>
              </a:rPr>
              <a:t>Wana mipango-miji tumeshindwa kujipambanua katika maeneo muhimu zaidi yanayohitajika na jamii. Hakuna anayetambua kuwa tunapanga kwa kuzingatia vitu vingi  ikiwemo social na economical factors, maswala kama </a:t>
            </a:r>
            <a:r>
              <a:rPr lang="en-US" sz="2500" b="0">
                <a:solidFill>
                  <a:srgbClr val="C00000"/>
                </a:solidFill>
                <a:latin typeface="Footlight MT Light" pitchFamily="18" charset="0"/>
                <a:ea typeface="Calibri" pitchFamily="34" charset="0"/>
                <a:cs typeface="Times New Roman" pitchFamily="18" charset="0"/>
              </a:rPr>
              <a:t>“trickle down effects</a:t>
            </a:r>
            <a:r>
              <a:rPr lang="en-US" sz="2500" b="0">
                <a:latin typeface="Footlight MT Light" pitchFamily="18" charset="0"/>
                <a:ea typeface="Calibri" pitchFamily="34" charset="0"/>
                <a:cs typeface="Times New Roman" pitchFamily="18" charset="0"/>
              </a:rPr>
              <a:t>” “mahusiano na mashirikiano kati ya vijiji na miji. </a:t>
            </a:r>
          </a:p>
          <a:p>
            <a:pPr marL="228600" indent="-228600" algn="just">
              <a:lnSpc>
                <a:spcPct val="115000"/>
              </a:lnSpc>
              <a:spcAft>
                <a:spcPts val="600"/>
              </a:spcAft>
              <a:buFont typeface="Wingdings" pitchFamily="2" charset="2"/>
              <a:buChar char="v"/>
              <a:tabLst>
                <a:tab pos="742950" algn="l"/>
              </a:tabLst>
            </a:pPr>
            <a:r>
              <a:rPr lang="en-US" sz="2500" b="0">
                <a:solidFill>
                  <a:srgbClr val="C00000"/>
                </a:solidFill>
                <a:latin typeface="Footlight MT Light" pitchFamily="18" charset="0"/>
                <a:ea typeface="Calibri" pitchFamily="34" charset="0"/>
                <a:cs typeface="Times New Roman" pitchFamily="18" charset="0"/>
              </a:rPr>
              <a:t>Tumeishusha taaluma yetu kuwa wachoraji wa TP ili hali zao letu ni zaidi ya TP</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76200" y="0"/>
            <a:ext cx="8924925" cy="425450"/>
          </a:xfrm>
          <a:prstGeom prst="rect">
            <a:avLst/>
          </a:prstGeom>
          <a:noFill/>
          <a:ln w="9525">
            <a:noFill/>
            <a:miter lim="800000"/>
            <a:headEnd/>
            <a:tailEnd/>
          </a:ln>
        </p:spPr>
        <p:txBody>
          <a:bodyPr>
            <a:spAutoFit/>
          </a:bodyPr>
          <a:lstStyle/>
          <a:p>
            <a:pPr marL="342900" indent="-342900" algn="ctr">
              <a:lnSpc>
                <a:spcPct val="115000"/>
              </a:lnSpc>
            </a:pPr>
            <a:r>
              <a:rPr lang="en-US" sz="2000">
                <a:latin typeface="Footlight MT Light" pitchFamily="18" charset="0"/>
                <a:ea typeface="Calibri" pitchFamily="34" charset="0"/>
                <a:cs typeface="Times New Roman" pitchFamily="18" charset="0"/>
              </a:rPr>
              <a:t>Matokeo ya Upimaji …</a:t>
            </a:r>
            <a:endParaRPr lang="en-US" sz="2000">
              <a:solidFill>
                <a:srgbClr val="CC3300"/>
              </a:solidFill>
              <a:ea typeface="Calibri" pitchFamily="34" charset="0"/>
              <a:cs typeface="Times New Roman" pitchFamily="18" charset="0"/>
            </a:endParaRPr>
          </a:p>
        </p:txBody>
      </p:sp>
      <p:sp>
        <p:nvSpPr>
          <p:cNvPr id="3" name="Rectangle 2"/>
          <p:cNvSpPr>
            <a:spLocks noChangeArrowheads="1"/>
          </p:cNvSpPr>
          <p:nvPr/>
        </p:nvSpPr>
        <p:spPr bwMode="auto">
          <a:xfrm>
            <a:off x="125413" y="690563"/>
            <a:ext cx="9018587" cy="5343525"/>
          </a:xfrm>
          <a:prstGeom prst="rect">
            <a:avLst/>
          </a:prstGeom>
          <a:solidFill>
            <a:schemeClr val="bg1"/>
          </a:solidFill>
          <a:ln w="28575" cmpd="thickThin">
            <a:solidFill>
              <a:srgbClr val="00B050"/>
            </a:solidFill>
            <a:miter lim="800000"/>
            <a:headEnd/>
            <a:tailEnd/>
          </a:ln>
        </p:spPr>
        <p:txBody>
          <a:bodyPr>
            <a:spAutoFit/>
          </a:bodyPr>
          <a:lstStyle/>
          <a:p>
            <a:pPr marL="228600" indent="-228600" algn="just">
              <a:lnSpc>
                <a:spcPct val="115000"/>
              </a:lnSpc>
              <a:spcAft>
                <a:spcPts val="600"/>
              </a:spcAft>
              <a:buFont typeface="Wingdings" pitchFamily="2" charset="2"/>
              <a:buChar char=""/>
              <a:tabLst>
                <a:tab pos="742950" algn="l"/>
              </a:tabLst>
            </a:pPr>
            <a:r>
              <a:rPr lang="en-US" sz="2500">
                <a:solidFill>
                  <a:srgbClr val="FF0000"/>
                </a:solidFill>
                <a:latin typeface="Footlight MT Light" pitchFamily="18" charset="0"/>
                <a:ea typeface="Calibri" pitchFamily="34" charset="0"/>
                <a:cs typeface="Times New Roman" pitchFamily="18" charset="0"/>
              </a:rPr>
              <a:t>Kipengele </a:t>
            </a:r>
            <a:r>
              <a:rPr lang="en-US" sz="2500" b="0">
                <a:solidFill>
                  <a:srgbClr val="C00000"/>
                </a:solidFill>
                <a:latin typeface="Footlight MT Light" pitchFamily="18" charset="0"/>
                <a:ea typeface="Calibri" pitchFamily="34" charset="0"/>
                <a:cs typeface="Times New Roman" pitchFamily="18" charset="0"/>
              </a:rPr>
              <a:t>B</a:t>
            </a:r>
            <a:r>
              <a:rPr lang="en-US" sz="2500">
                <a:solidFill>
                  <a:srgbClr val="FF0000"/>
                </a:solidFill>
                <a:latin typeface="Footlight MT Light" pitchFamily="18" charset="0"/>
                <a:ea typeface="Calibri" pitchFamily="34" charset="0"/>
                <a:cs typeface="Times New Roman" pitchFamily="18" charset="0"/>
              </a:rPr>
              <a:t>: Shuhuda na Simulizi Mbali mbali za Jamii Juu ya Utendaji wa Wana mipango-miji</a:t>
            </a:r>
          </a:p>
          <a:p>
            <a:pPr marL="228600" indent="-228600" algn="just">
              <a:lnSpc>
                <a:spcPct val="115000"/>
              </a:lnSpc>
              <a:spcAft>
                <a:spcPts val="600"/>
              </a:spcAft>
              <a:buFont typeface="Wingdings" pitchFamily="2" charset="2"/>
              <a:buChar char="v"/>
              <a:tabLst>
                <a:tab pos="742950" algn="l"/>
              </a:tabLst>
            </a:pPr>
            <a:r>
              <a:rPr lang="en-US" sz="2500" b="0">
                <a:solidFill>
                  <a:srgbClr val="C00000"/>
                </a:solidFill>
                <a:latin typeface="Footlight MT Light" pitchFamily="18" charset="0"/>
                <a:ea typeface="Calibri" pitchFamily="34" charset="0"/>
                <a:cs typeface="Times New Roman" pitchFamily="18" charset="0"/>
              </a:rPr>
              <a:t>Mimi nitatoa simulizi chache, ila kwa kuwa naamini kila mmoja wetu anayosimulizi aidha aliyoisikia au kuishuhudia, naomba unitumie simulizi hizo (moja au mbili) kwa barua pepe </a:t>
            </a:r>
            <a:r>
              <a:rPr lang="en-US" sz="2500" b="0" i="1">
                <a:latin typeface="Footlight MT Light" pitchFamily="18" charset="0"/>
                <a:ea typeface="Calibri" pitchFamily="34" charset="0"/>
                <a:cs typeface="Times New Roman" pitchFamily="18" charset="0"/>
              </a:rPr>
              <a:t>wamghonu@gmail.com</a:t>
            </a:r>
          </a:p>
          <a:p>
            <a:pPr marL="914400" lvl="1" indent="-457200" algn="just">
              <a:lnSpc>
                <a:spcPct val="115000"/>
              </a:lnSpc>
              <a:spcAft>
                <a:spcPts val="600"/>
              </a:spcAft>
              <a:buFont typeface="Calibri" pitchFamily="34" charset="0"/>
              <a:buAutoNum type="arabicParenR"/>
              <a:tabLst>
                <a:tab pos="742950" algn="l"/>
              </a:tabLst>
            </a:pPr>
            <a:r>
              <a:rPr lang="en-US" sz="2500" b="0">
                <a:latin typeface="Footlight MT Light" pitchFamily="18" charset="0"/>
                <a:ea typeface="Calibri" pitchFamily="34" charset="0"/>
                <a:cs typeface="Times New Roman" pitchFamily="18" charset="0"/>
              </a:rPr>
              <a:t>Simulizi ya Mheshimiwa kuuziwa kiwanja baharini</a:t>
            </a:r>
          </a:p>
          <a:p>
            <a:pPr marL="914400" lvl="1" indent="-457200" algn="just">
              <a:lnSpc>
                <a:spcPct val="115000"/>
              </a:lnSpc>
              <a:spcAft>
                <a:spcPts val="600"/>
              </a:spcAft>
              <a:buFont typeface="Calibri" pitchFamily="34" charset="0"/>
              <a:buAutoNum type="arabicParenR"/>
              <a:tabLst>
                <a:tab pos="742950" algn="l"/>
              </a:tabLst>
            </a:pPr>
            <a:r>
              <a:rPr lang="en-US" sz="2500" b="0">
                <a:latin typeface="Footlight MT Light" pitchFamily="18" charset="0"/>
                <a:ea typeface="Calibri" pitchFamily="34" charset="0"/>
                <a:cs typeface="Times New Roman" pitchFamily="18" charset="0"/>
              </a:rPr>
              <a:t>Simulizi ya Mheshimiwa mwingine kupewa Kiwanja Bagamoyo kinachomilikiwa na ajuza</a:t>
            </a:r>
          </a:p>
          <a:p>
            <a:pPr marL="914400" lvl="1" indent="-457200" algn="just">
              <a:lnSpc>
                <a:spcPct val="115000"/>
              </a:lnSpc>
              <a:spcAft>
                <a:spcPts val="600"/>
              </a:spcAft>
              <a:buFont typeface="Calibri" pitchFamily="34" charset="0"/>
              <a:buAutoNum type="arabicParenR"/>
              <a:tabLst>
                <a:tab pos="742950" algn="l"/>
              </a:tabLst>
            </a:pPr>
            <a:r>
              <a:rPr lang="en-US" sz="2500" b="0">
                <a:latin typeface="Footlight MT Light" pitchFamily="18" charset="0"/>
                <a:ea typeface="Calibri" pitchFamily="34" charset="0"/>
                <a:cs typeface="Times New Roman" pitchFamily="18" charset="0"/>
              </a:rPr>
              <a:t>Mchoro wa TP ya Kinyerezi</a:t>
            </a:r>
          </a:p>
          <a:p>
            <a:pPr marL="914400" lvl="1" indent="-457200" algn="just">
              <a:lnSpc>
                <a:spcPct val="115000"/>
              </a:lnSpc>
              <a:spcAft>
                <a:spcPts val="600"/>
              </a:spcAft>
              <a:buFont typeface="Calibri" pitchFamily="34" charset="0"/>
              <a:buAutoNum type="arabicParenR"/>
              <a:tabLst>
                <a:tab pos="742950" algn="l"/>
              </a:tabLst>
            </a:pPr>
            <a:r>
              <a:rPr lang="en-US" sz="2500" b="0">
                <a:latin typeface="Footlight MT Light" pitchFamily="18" charset="0"/>
                <a:ea typeface="Calibri" pitchFamily="34" charset="0"/>
                <a:cs typeface="Times New Roman" pitchFamily="18" charset="0"/>
              </a:rPr>
              <a:t>Mwanafunzi aliyesogeza Mlima Kilimanjaro</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76200" y="0"/>
            <a:ext cx="8924925" cy="425450"/>
          </a:xfrm>
          <a:prstGeom prst="rect">
            <a:avLst/>
          </a:prstGeom>
          <a:noFill/>
          <a:ln w="9525">
            <a:noFill/>
            <a:miter lim="800000"/>
            <a:headEnd/>
            <a:tailEnd/>
          </a:ln>
        </p:spPr>
        <p:txBody>
          <a:bodyPr>
            <a:spAutoFit/>
          </a:bodyPr>
          <a:lstStyle/>
          <a:p>
            <a:pPr marL="342900" indent="-342900" algn="ctr">
              <a:lnSpc>
                <a:spcPct val="115000"/>
              </a:lnSpc>
            </a:pPr>
            <a:r>
              <a:rPr lang="en-US" sz="2000">
                <a:latin typeface="Footlight MT Light" pitchFamily="18" charset="0"/>
                <a:ea typeface="Calibri" pitchFamily="34" charset="0"/>
                <a:cs typeface="Times New Roman" pitchFamily="18" charset="0"/>
              </a:rPr>
              <a:t>Matokeo ya Upimaji …</a:t>
            </a:r>
            <a:endParaRPr lang="en-US" sz="2000">
              <a:solidFill>
                <a:srgbClr val="CC3300"/>
              </a:solidFill>
              <a:ea typeface="Calibri" pitchFamily="34" charset="0"/>
              <a:cs typeface="Times New Roman" pitchFamily="18" charset="0"/>
            </a:endParaRPr>
          </a:p>
        </p:txBody>
      </p:sp>
      <p:sp>
        <p:nvSpPr>
          <p:cNvPr id="3" name="Rectangle 2"/>
          <p:cNvSpPr>
            <a:spLocks noChangeArrowheads="1"/>
          </p:cNvSpPr>
          <p:nvPr/>
        </p:nvSpPr>
        <p:spPr bwMode="auto">
          <a:xfrm>
            <a:off x="125413" y="690563"/>
            <a:ext cx="9018587" cy="5532437"/>
          </a:xfrm>
          <a:prstGeom prst="rect">
            <a:avLst/>
          </a:prstGeom>
          <a:solidFill>
            <a:schemeClr val="bg1"/>
          </a:solidFill>
          <a:ln w="28575" cmpd="thickThin">
            <a:solidFill>
              <a:srgbClr val="00B050"/>
            </a:solidFill>
            <a:miter lim="800000"/>
            <a:headEnd/>
            <a:tailEnd/>
          </a:ln>
        </p:spPr>
        <p:txBody>
          <a:bodyPr>
            <a:spAutoFit/>
          </a:bodyPr>
          <a:lstStyle/>
          <a:p>
            <a:pPr marL="228600" indent="-228600" algn="just">
              <a:lnSpc>
                <a:spcPct val="115000"/>
              </a:lnSpc>
              <a:spcAft>
                <a:spcPts val="600"/>
              </a:spcAft>
              <a:buFont typeface="Wingdings" pitchFamily="2" charset="2"/>
              <a:buChar char=""/>
              <a:tabLst>
                <a:tab pos="742950" algn="l"/>
              </a:tabLst>
            </a:pPr>
            <a:r>
              <a:rPr lang="en-US" sz="2800">
                <a:solidFill>
                  <a:srgbClr val="FF0000"/>
                </a:solidFill>
                <a:latin typeface="Footlight MT Light" pitchFamily="18" charset="0"/>
                <a:ea typeface="Calibri" pitchFamily="34" charset="0"/>
                <a:cs typeface="Times New Roman" pitchFamily="18" charset="0"/>
              </a:rPr>
              <a:t>Kipengele </a:t>
            </a:r>
            <a:r>
              <a:rPr lang="en-US" sz="2800">
                <a:solidFill>
                  <a:srgbClr val="C00000"/>
                </a:solidFill>
                <a:latin typeface="Footlight MT Light" pitchFamily="18" charset="0"/>
                <a:ea typeface="Calibri" pitchFamily="34" charset="0"/>
                <a:cs typeface="Times New Roman" pitchFamily="18" charset="0"/>
              </a:rPr>
              <a:t>C</a:t>
            </a:r>
            <a:r>
              <a:rPr lang="en-US" sz="2800">
                <a:solidFill>
                  <a:srgbClr val="FF0000"/>
                </a:solidFill>
                <a:latin typeface="Footlight MT Light" pitchFamily="18" charset="0"/>
                <a:ea typeface="Calibri" pitchFamily="34" charset="0"/>
                <a:cs typeface="Times New Roman" pitchFamily="18" charset="0"/>
              </a:rPr>
              <a:t>: Nafasi ya Taaluma ya Mipango-miji kwa Jamii na Taaluma Nyingine </a:t>
            </a:r>
          </a:p>
          <a:p>
            <a:pPr marL="228600" indent="-228600" algn="just">
              <a:lnSpc>
                <a:spcPct val="115000"/>
              </a:lnSpc>
              <a:spcAft>
                <a:spcPts val="600"/>
              </a:spcAft>
              <a:buFont typeface="Wingdings" pitchFamily="2" charset="2"/>
              <a:buChar char="v"/>
              <a:tabLst>
                <a:tab pos="742950" algn="l"/>
              </a:tabLst>
            </a:pPr>
            <a:r>
              <a:rPr lang="en-US" sz="2600" b="0">
                <a:latin typeface="Footlight MT Light" pitchFamily="18" charset="0"/>
                <a:ea typeface="Calibri" pitchFamily="34" charset="0"/>
                <a:cs typeface="Times New Roman" pitchFamily="18" charset="0"/>
              </a:rPr>
              <a:t>Mchango wetu “hauthaminiwi” na wataalam wengine mf; </a:t>
            </a:r>
          </a:p>
          <a:p>
            <a:pPr marL="914400" lvl="1" indent="-457200" algn="just">
              <a:lnSpc>
                <a:spcPct val="115000"/>
              </a:lnSpc>
              <a:spcAft>
                <a:spcPts val="600"/>
              </a:spcAft>
              <a:buFont typeface="Calibri" pitchFamily="34" charset="0"/>
              <a:buAutoNum type="arabicParenR"/>
              <a:tabLst>
                <a:tab pos="742950" algn="l"/>
              </a:tabLst>
            </a:pPr>
            <a:r>
              <a:rPr lang="en-US" sz="2600" b="0">
                <a:latin typeface="Footlight MT Light" pitchFamily="18" charset="0"/>
                <a:ea typeface="Calibri" pitchFamily="34" charset="0"/>
                <a:cs typeface="Times New Roman" pitchFamily="18" charset="0"/>
              </a:rPr>
              <a:t>TANROD, TARURA, TANESCO, taasisi za usambazaji maji mijini na vijijini, zinatengeneza Master Plan zao, bila ya kuhusisha au hata kutaka maoni ya wana mipango-miji? </a:t>
            </a:r>
          </a:p>
          <a:p>
            <a:pPr marL="914400" lvl="1" indent="-457200" algn="just">
              <a:lnSpc>
                <a:spcPct val="115000"/>
              </a:lnSpc>
              <a:spcAft>
                <a:spcPts val="600"/>
              </a:spcAft>
              <a:buFont typeface="Calibri" pitchFamily="34" charset="0"/>
              <a:buAutoNum type="arabicParenR"/>
              <a:tabLst>
                <a:tab pos="742950" algn="l"/>
              </a:tabLst>
            </a:pPr>
            <a:r>
              <a:rPr lang="en-US" sz="2600" b="0">
                <a:latin typeface="Footlight MT Light" pitchFamily="18" charset="0"/>
                <a:ea typeface="Calibri" pitchFamily="34" charset="0"/>
                <a:cs typeface="Times New Roman" pitchFamily="18" charset="0"/>
              </a:rPr>
              <a:t>Kumekuwa na uwekezaji mkubwa katika sekta za barabara, umeme, maji na hata viwanda bila ya kushirikisha mawazo ya wanamipango-miji? </a:t>
            </a:r>
          </a:p>
          <a:p>
            <a:pPr marL="914400" lvl="1" indent="-457200" algn="just">
              <a:lnSpc>
                <a:spcPct val="115000"/>
              </a:lnSpc>
              <a:spcAft>
                <a:spcPts val="600"/>
              </a:spcAft>
              <a:buFont typeface="Calibri" pitchFamily="34" charset="0"/>
              <a:buAutoNum type="arabicParenR"/>
              <a:tabLst>
                <a:tab pos="742950" algn="l"/>
              </a:tabLst>
            </a:pPr>
            <a:r>
              <a:rPr lang="en-US" sz="2600" b="0">
                <a:latin typeface="Footlight MT Light" pitchFamily="18" charset="0"/>
                <a:ea typeface="Calibri" pitchFamily="34" charset="0"/>
                <a:cs typeface="Times New Roman" pitchFamily="18" charset="0"/>
              </a:rPr>
              <a:t>mpima ardhi anaruhusiwa (sijui na nani) kuubadilisha mchoro wa TP kwa asilimia 20.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76200" y="0"/>
            <a:ext cx="8924925" cy="425450"/>
          </a:xfrm>
          <a:prstGeom prst="rect">
            <a:avLst/>
          </a:prstGeom>
          <a:noFill/>
          <a:ln w="9525">
            <a:noFill/>
            <a:miter lim="800000"/>
            <a:headEnd/>
            <a:tailEnd/>
          </a:ln>
        </p:spPr>
        <p:txBody>
          <a:bodyPr>
            <a:spAutoFit/>
          </a:bodyPr>
          <a:lstStyle/>
          <a:p>
            <a:pPr marL="342900" indent="-342900" algn="ctr">
              <a:lnSpc>
                <a:spcPct val="115000"/>
              </a:lnSpc>
            </a:pPr>
            <a:r>
              <a:rPr lang="en-US" sz="2000">
                <a:latin typeface="Footlight MT Light" pitchFamily="18" charset="0"/>
                <a:ea typeface="Calibri" pitchFamily="34" charset="0"/>
                <a:cs typeface="Times New Roman" pitchFamily="18" charset="0"/>
              </a:rPr>
              <a:t>Matokeo ya Upimaji …</a:t>
            </a:r>
            <a:endParaRPr lang="en-US" sz="2000">
              <a:solidFill>
                <a:srgbClr val="CC3300"/>
              </a:solidFill>
              <a:ea typeface="Calibri" pitchFamily="34" charset="0"/>
              <a:cs typeface="Times New Roman" pitchFamily="18" charset="0"/>
            </a:endParaRPr>
          </a:p>
        </p:txBody>
      </p:sp>
      <p:sp>
        <p:nvSpPr>
          <p:cNvPr id="3" name="Rectangle 2"/>
          <p:cNvSpPr>
            <a:spLocks noChangeArrowheads="1"/>
          </p:cNvSpPr>
          <p:nvPr/>
        </p:nvSpPr>
        <p:spPr bwMode="auto">
          <a:xfrm>
            <a:off x="71438" y="500063"/>
            <a:ext cx="9018587" cy="5697537"/>
          </a:xfrm>
          <a:prstGeom prst="rect">
            <a:avLst/>
          </a:prstGeom>
          <a:solidFill>
            <a:schemeClr val="bg1"/>
          </a:solidFill>
          <a:ln w="28575" cmpd="thickThin">
            <a:solidFill>
              <a:srgbClr val="00B050"/>
            </a:solidFill>
            <a:miter lim="800000"/>
            <a:headEnd/>
            <a:tailEnd/>
          </a:ln>
        </p:spPr>
        <p:txBody>
          <a:bodyPr>
            <a:spAutoFit/>
          </a:bodyPr>
          <a:lstStyle/>
          <a:p>
            <a:pPr marL="228600" indent="-228600" algn="just">
              <a:lnSpc>
                <a:spcPct val="115000"/>
              </a:lnSpc>
              <a:spcAft>
                <a:spcPts val="600"/>
              </a:spcAft>
              <a:buFont typeface="Wingdings" pitchFamily="2" charset="2"/>
              <a:buChar char=""/>
              <a:tabLst>
                <a:tab pos="742950" algn="l"/>
              </a:tabLst>
            </a:pPr>
            <a:r>
              <a:rPr lang="en-US" sz="2500">
                <a:latin typeface="Footlight MT Light" pitchFamily="18" charset="0"/>
                <a:ea typeface="Calibri" pitchFamily="34" charset="0"/>
                <a:cs typeface="Times New Roman" pitchFamily="18" charset="0"/>
              </a:rPr>
              <a:t>Kipengele D</a:t>
            </a:r>
            <a:r>
              <a:rPr lang="en-US" sz="2500">
                <a:solidFill>
                  <a:srgbClr val="FF0000"/>
                </a:solidFill>
                <a:latin typeface="Footlight MT Light" pitchFamily="18" charset="0"/>
                <a:ea typeface="Calibri" pitchFamily="34" charset="0"/>
                <a:cs typeface="Times New Roman" pitchFamily="18" charset="0"/>
              </a:rPr>
              <a:t>:</a:t>
            </a:r>
            <a:r>
              <a:rPr lang="en-US" sz="2500">
                <a:solidFill>
                  <a:srgbClr val="C00000"/>
                </a:solidFill>
                <a:latin typeface="Footlight MT Light" pitchFamily="18" charset="0"/>
                <a:ea typeface="Calibri" pitchFamily="34" charset="0"/>
                <a:cs typeface="Times New Roman" pitchFamily="18" charset="0"/>
              </a:rPr>
              <a:t> Heshima taaluma ya mipango-miji inayopewa na jamii na taaluma zingine  </a:t>
            </a:r>
          </a:p>
          <a:p>
            <a:pPr marL="228600" indent="-228600" algn="just">
              <a:lnSpc>
                <a:spcPct val="115000"/>
              </a:lnSpc>
              <a:spcAft>
                <a:spcPts val="600"/>
              </a:spcAft>
              <a:buFont typeface="Wingdings" pitchFamily="2" charset="2"/>
              <a:buChar char="v"/>
              <a:tabLst>
                <a:tab pos="742950" algn="l"/>
              </a:tabLst>
            </a:pPr>
            <a:r>
              <a:rPr lang="en-US" sz="2500" b="0">
                <a:latin typeface="Footlight MT Light" pitchFamily="18" charset="0"/>
                <a:ea typeface="Calibri" pitchFamily="34" charset="0"/>
                <a:cs typeface="Times New Roman" pitchFamily="18" charset="0"/>
              </a:rPr>
              <a:t>Hatuna eneo la kujidai tulilopewa na jamii. Madaktari, polisi, Wahandisi-  wanayo,  </a:t>
            </a:r>
            <a:r>
              <a:rPr lang="en-US" sz="2500">
                <a:solidFill>
                  <a:srgbClr val="C00000"/>
                </a:solidFill>
                <a:latin typeface="Footlight MT Light" pitchFamily="18" charset="0"/>
                <a:ea typeface="Calibri" pitchFamily="34" charset="0"/>
                <a:cs typeface="Times New Roman" pitchFamily="18" charset="0"/>
              </a:rPr>
              <a:t>SISI HATUNA – </a:t>
            </a:r>
          </a:p>
          <a:p>
            <a:pPr marL="228600" indent="-228600" algn="just">
              <a:lnSpc>
                <a:spcPct val="115000"/>
              </a:lnSpc>
              <a:spcAft>
                <a:spcPts val="600"/>
              </a:spcAft>
              <a:buFont typeface="Wingdings" pitchFamily="2" charset="2"/>
              <a:buChar char="v"/>
              <a:tabLst>
                <a:tab pos="742950" algn="l"/>
              </a:tabLst>
            </a:pPr>
            <a:r>
              <a:rPr lang="en-US" sz="2500" b="0">
                <a:solidFill>
                  <a:srgbClr val="C00000"/>
                </a:solidFill>
                <a:latin typeface="Footlight MT Light" pitchFamily="18" charset="0"/>
                <a:ea typeface="Calibri" pitchFamily="34" charset="0"/>
                <a:cs typeface="Times New Roman" pitchFamily="18" charset="0"/>
              </a:rPr>
              <a:t>Kazi zetu hazina kibali cha jamii- </a:t>
            </a:r>
            <a:r>
              <a:rPr lang="en-US" sz="3000">
                <a:latin typeface="Footlight MT Light" pitchFamily="18" charset="0"/>
                <a:ea typeface="Calibri" pitchFamily="34" charset="0"/>
                <a:cs typeface="Times New Roman" pitchFamily="18" charset="0"/>
              </a:rPr>
              <a:t>haziaminiki – zionaonekana kama zina hila ndani yake </a:t>
            </a:r>
            <a:r>
              <a:rPr lang="en-US" sz="2500" b="0">
                <a:latin typeface="Footlight MT Light" pitchFamily="18" charset="0"/>
                <a:ea typeface="Calibri" pitchFamily="34" charset="0"/>
                <a:cs typeface="Times New Roman" pitchFamily="18" charset="0"/>
              </a:rPr>
              <a:t>mf </a:t>
            </a:r>
          </a:p>
          <a:p>
            <a:pPr marL="685800" lvl="1" indent="-228600" algn="just">
              <a:lnSpc>
                <a:spcPct val="115000"/>
              </a:lnSpc>
              <a:spcAft>
                <a:spcPts val="600"/>
              </a:spcAft>
              <a:buFont typeface="Courier New" pitchFamily="49" charset="0"/>
              <a:buChar char="o"/>
              <a:tabLst>
                <a:tab pos="742950" algn="l"/>
              </a:tabLst>
            </a:pPr>
            <a:r>
              <a:rPr lang="en-US" sz="2500" b="0">
                <a:solidFill>
                  <a:srgbClr val="C00000"/>
                </a:solidFill>
                <a:latin typeface="Footlight MT Light" pitchFamily="18" charset="0"/>
                <a:ea typeface="Calibri" pitchFamily="34" charset="0"/>
                <a:cs typeface="Times New Roman" pitchFamily="18" charset="0"/>
              </a:rPr>
              <a:t>Tangaza eneo kwa ajili ya uendelezaji – linavamiwa na kuwa squatter! </a:t>
            </a:r>
          </a:p>
          <a:p>
            <a:pPr marL="685800" lvl="1" indent="-228600" algn="just">
              <a:lnSpc>
                <a:spcPct val="115000"/>
              </a:lnSpc>
              <a:spcAft>
                <a:spcPts val="600"/>
              </a:spcAft>
              <a:buFont typeface="Courier New" pitchFamily="49" charset="0"/>
              <a:buChar char="o"/>
              <a:tabLst>
                <a:tab pos="742950" algn="l"/>
              </a:tabLst>
            </a:pPr>
            <a:r>
              <a:rPr lang="en-US" sz="2500" b="0">
                <a:latin typeface="Footlight MT Light" pitchFamily="18" charset="0"/>
                <a:ea typeface="Calibri" pitchFamily="34" charset="0"/>
                <a:cs typeface="Times New Roman" pitchFamily="18" charset="0"/>
              </a:rPr>
              <a:t>malamamiko kwenye Regularazation</a:t>
            </a:r>
          </a:p>
          <a:p>
            <a:pPr marL="685800" lvl="1" indent="-228600" algn="just">
              <a:lnSpc>
                <a:spcPct val="115000"/>
              </a:lnSpc>
              <a:spcAft>
                <a:spcPts val="600"/>
              </a:spcAft>
              <a:tabLst>
                <a:tab pos="742950" algn="l"/>
              </a:tabLst>
            </a:pPr>
            <a:r>
              <a:rPr lang="en-US" sz="3000">
                <a:solidFill>
                  <a:srgbClr val="C00000"/>
                </a:solidFill>
                <a:latin typeface="Footlight MT Light" pitchFamily="18" charset="0"/>
                <a:ea typeface="Calibri" pitchFamily="34" charset="0"/>
                <a:cs typeface="Times New Roman" pitchFamily="18" charset="0"/>
              </a:rPr>
              <a:t>Kwa sasa jamii inalazimishwa na sheria kufuata  tunacho panga ndio maana wanajaribu kupinga!</a:t>
            </a:r>
            <a:endParaRPr lang="en-US" sz="3000">
              <a:latin typeface="Footlight MT Light" pitchFamily="18" charset="0"/>
              <a:ea typeface="Calibri" pitchFamily="34"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76200" y="0"/>
            <a:ext cx="8924925" cy="425450"/>
          </a:xfrm>
          <a:prstGeom prst="rect">
            <a:avLst/>
          </a:prstGeom>
          <a:noFill/>
          <a:ln w="9525">
            <a:noFill/>
            <a:miter lim="800000"/>
            <a:headEnd/>
            <a:tailEnd/>
          </a:ln>
        </p:spPr>
        <p:txBody>
          <a:bodyPr>
            <a:spAutoFit/>
          </a:bodyPr>
          <a:lstStyle/>
          <a:p>
            <a:pPr marL="342900" indent="-342900" algn="ctr">
              <a:lnSpc>
                <a:spcPct val="115000"/>
              </a:lnSpc>
            </a:pPr>
            <a:r>
              <a:rPr lang="en-US" sz="2000">
                <a:latin typeface="Footlight MT Light" pitchFamily="18" charset="0"/>
                <a:ea typeface="Calibri" pitchFamily="34" charset="0"/>
                <a:cs typeface="Times New Roman" pitchFamily="18" charset="0"/>
              </a:rPr>
              <a:t>Matokeo ya Upimaji …</a:t>
            </a:r>
            <a:endParaRPr lang="en-US" sz="2000">
              <a:solidFill>
                <a:srgbClr val="CC3300"/>
              </a:solidFill>
              <a:ea typeface="Calibri" pitchFamily="34" charset="0"/>
              <a:cs typeface="Times New Roman" pitchFamily="18" charset="0"/>
            </a:endParaRPr>
          </a:p>
        </p:txBody>
      </p:sp>
      <p:sp>
        <p:nvSpPr>
          <p:cNvPr id="3" name="Rectangle 2"/>
          <p:cNvSpPr>
            <a:spLocks noChangeArrowheads="1"/>
          </p:cNvSpPr>
          <p:nvPr/>
        </p:nvSpPr>
        <p:spPr bwMode="auto">
          <a:xfrm>
            <a:off x="53975" y="500063"/>
            <a:ext cx="9018588" cy="6281737"/>
          </a:xfrm>
          <a:prstGeom prst="rect">
            <a:avLst/>
          </a:prstGeom>
          <a:solidFill>
            <a:schemeClr val="bg1"/>
          </a:solidFill>
          <a:ln w="28575" cmpd="thickThin">
            <a:solidFill>
              <a:srgbClr val="00B050"/>
            </a:solidFill>
            <a:miter lim="800000"/>
            <a:headEnd/>
            <a:tailEnd/>
          </a:ln>
        </p:spPr>
        <p:txBody>
          <a:bodyPr>
            <a:spAutoFit/>
          </a:bodyPr>
          <a:lstStyle/>
          <a:p>
            <a:pPr marL="228600" indent="-228600" algn="just">
              <a:lnSpc>
                <a:spcPct val="115000"/>
              </a:lnSpc>
              <a:spcAft>
                <a:spcPts val="600"/>
              </a:spcAft>
              <a:buFont typeface="Wingdings" pitchFamily="2" charset="2"/>
              <a:buChar char=""/>
              <a:tabLst>
                <a:tab pos="742950" algn="l"/>
              </a:tabLst>
            </a:pPr>
            <a:r>
              <a:rPr lang="en-US" sz="2800">
                <a:latin typeface="Footlight MT Light" pitchFamily="18" charset="0"/>
                <a:ea typeface="Calibri" pitchFamily="34" charset="0"/>
                <a:cs typeface="Times New Roman" pitchFamily="18" charset="0"/>
              </a:rPr>
              <a:t>Kipengele D</a:t>
            </a:r>
            <a:r>
              <a:rPr lang="en-US" sz="2800">
                <a:solidFill>
                  <a:srgbClr val="FF0000"/>
                </a:solidFill>
                <a:latin typeface="Footlight MT Light" pitchFamily="18" charset="0"/>
                <a:ea typeface="Calibri" pitchFamily="34" charset="0"/>
                <a:cs typeface="Times New Roman" pitchFamily="18" charset="0"/>
              </a:rPr>
              <a:t>:</a:t>
            </a:r>
            <a:r>
              <a:rPr lang="en-US" sz="2800">
                <a:solidFill>
                  <a:srgbClr val="C00000"/>
                </a:solidFill>
                <a:latin typeface="Footlight MT Light" pitchFamily="18" charset="0"/>
                <a:ea typeface="Calibri" pitchFamily="34" charset="0"/>
                <a:cs typeface="Times New Roman" pitchFamily="18" charset="0"/>
              </a:rPr>
              <a:t> ...</a:t>
            </a:r>
          </a:p>
          <a:p>
            <a:pPr marL="228600" indent="-228600" algn="just">
              <a:lnSpc>
                <a:spcPct val="115000"/>
              </a:lnSpc>
              <a:spcAft>
                <a:spcPts val="600"/>
              </a:spcAft>
              <a:buFont typeface="Wingdings" pitchFamily="2" charset="2"/>
              <a:buChar char="v"/>
              <a:tabLst>
                <a:tab pos="742950" algn="l"/>
              </a:tabLst>
            </a:pPr>
            <a:r>
              <a:rPr lang="en-US" sz="3000" b="0">
                <a:latin typeface="Footlight MT Light" pitchFamily="18" charset="0"/>
                <a:ea typeface="Calibri" pitchFamily="34" charset="0"/>
                <a:cs typeface="Times New Roman" pitchFamily="18" charset="0"/>
              </a:rPr>
              <a:t>Hivi ni nani anayeamua watu waishije katika miji yetu? </a:t>
            </a:r>
          </a:p>
          <a:p>
            <a:pPr marL="228600" indent="-228600" algn="just">
              <a:lnSpc>
                <a:spcPct val="115000"/>
              </a:lnSpc>
              <a:spcAft>
                <a:spcPts val="600"/>
              </a:spcAft>
              <a:buFont typeface="Wingdings" pitchFamily="2" charset="2"/>
              <a:buChar char="v"/>
              <a:tabLst>
                <a:tab pos="742950" algn="l"/>
              </a:tabLst>
            </a:pPr>
            <a:r>
              <a:rPr lang="en-US" sz="3000" b="0">
                <a:latin typeface="Footlight MT Light" pitchFamily="18" charset="0"/>
                <a:ea typeface="Calibri" pitchFamily="34" charset="0"/>
                <a:cs typeface="Times New Roman" pitchFamily="18" charset="0"/>
              </a:rPr>
              <a:t>Kama 70 – 80% ya miji ni squatters – jibu ni </a:t>
            </a:r>
            <a:r>
              <a:rPr lang="en-US" sz="3000">
                <a:solidFill>
                  <a:srgbClr val="C00000"/>
                </a:solidFill>
                <a:latin typeface="Footlight MT Light" pitchFamily="18" charset="0"/>
                <a:ea typeface="Calibri" pitchFamily="34" charset="0"/>
                <a:cs typeface="Times New Roman" pitchFamily="18" charset="0"/>
              </a:rPr>
              <a:t>“MADALALI” </a:t>
            </a:r>
            <a:r>
              <a:rPr lang="en-US" sz="3000" b="0">
                <a:latin typeface="Footlight MT Light" pitchFamily="18" charset="0"/>
                <a:ea typeface="Calibri" pitchFamily="34" charset="0"/>
                <a:cs typeface="Times New Roman" pitchFamily="18" charset="0"/>
              </a:rPr>
              <a:t>na sio wana mipango Miji. mf</a:t>
            </a:r>
          </a:p>
          <a:p>
            <a:pPr marL="228600" indent="-228600" algn="just">
              <a:lnSpc>
                <a:spcPct val="115000"/>
              </a:lnSpc>
              <a:spcAft>
                <a:spcPts val="600"/>
              </a:spcAft>
              <a:buFont typeface="Wingdings" pitchFamily="2" charset="2"/>
              <a:buChar char="v"/>
              <a:tabLst>
                <a:tab pos="742950" algn="l"/>
              </a:tabLst>
            </a:pPr>
            <a:r>
              <a:rPr lang="en-US" sz="3000" b="0">
                <a:latin typeface="Footlight MT Light" pitchFamily="18" charset="0"/>
                <a:ea typeface="Calibri" pitchFamily="34" charset="0"/>
                <a:cs typeface="Times New Roman" pitchFamily="18" charset="0"/>
              </a:rPr>
              <a:t>Jijini Arusha, madalali wanagawa viwanja vya mita 10 x 10 kwa makazi  na eneo la biashara 5 x 5, Kuna bei elekezi inayojulikana kwa jamii yote na wamebuni mitaa ya hatua mbili (sio mita). </a:t>
            </a:r>
          </a:p>
          <a:p>
            <a:pPr marL="228600" indent="-228600" algn="just">
              <a:lnSpc>
                <a:spcPct val="115000"/>
              </a:lnSpc>
              <a:spcAft>
                <a:spcPts val="600"/>
              </a:spcAft>
              <a:buFont typeface="Wingdings" pitchFamily="2" charset="2"/>
              <a:buChar char="v"/>
              <a:tabLst>
                <a:tab pos="742950" algn="l"/>
              </a:tabLst>
            </a:pPr>
            <a:endParaRPr lang="en-US" sz="3000" b="0">
              <a:latin typeface="Footlight MT Light" pitchFamily="18" charset="0"/>
              <a:ea typeface="Calibri" pitchFamily="34" charset="0"/>
              <a:cs typeface="Times New Roman" pitchFamily="18" charset="0"/>
            </a:endParaRPr>
          </a:p>
          <a:p>
            <a:pPr marL="228600" indent="-228600" algn="just">
              <a:lnSpc>
                <a:spcPct val="115000"/>
              </a:lnSpc>
              <a:spcAft>
                <a:spcPts val="600"/>
              </a:spcAft>
              <a:tabLst>
                <a:tab pos="742950" algn="l"/>
              </a:tabLst>
            </a:pPr>
            <a:r>
              <a:rPr lang="en-US" sz="3000">
                <a:solidFill>
                  <a:srgbClr val="FF0000"/>
                </a:solidFill>
                <a:latin typeface="Footlight MT Light" pitchFamily="18" charset="0"/>
                <a:ea typeface="Calibri" pitchFamily="34" charset="0"/>
                <a:cs typeface="Times New Roman" pitchFamily="18" charset="0"/>
              </a:rPr>
              <a:t>		HIYO NDIO STANDARD YAO INAYOFANYA KAZI.</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14403</TotalTime>
  <Words>1075</Words>
  <Application>Microsoft Office PowerPoint</Application>
  <PresentationFormat>On-screen Show (4:3)</PresentationFormat>
  <Paragraphs>104</Paragraphs>
  <Slides>16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Calibri</vt:lpstr>
      <vt:lpstr>Arial</vt:lpstr>
      <vt:lpstr>Constantia</vt:lpstr>
      <vt:lpstr>Wingdings 2</vt:lpstr>
      <vt:lpstr>Book Antiqua</vt:lpstr>
      <vt:lpstr>Garamond</vt:lpstr>
      <vt:lpstr>Times New Roman</vt:lpstr>
      <vt:lpstr>Footlight MT Light</vt:lpstr>
      <vt:lpstr>Wingdings</vt:lpstr>
      <vt:lpstr>Courier New</vt: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NIRAS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NIRAS</dc:title>
  <dc:creator>Tinna Charlotte Steen Nielsen</dc:creator>
  <cp:lastModifiedBy>lands</cp:lastModifiedBy>
  <cp:revision>626</cp:revision>
  <dcterms:created xsi:type="dcterms:W3CDTF">2011-04-14T07:24:43Z</dcterms:created>
  <dcterms:modified xsi:type="dcterms:W3CDTF">2019-11-29T05:02:14Z</dcterms:modified>
</cp:coreProperties>
</file>